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 id="2147484154" r:id="rId2"/>
    <p:sldMasterId id="2147484178" r:id="rId3"/>
  </p:sldMasterIdLst>
  <p:notesMasterIdLst>
    <p:notesMasterId r:id="rId40"/>
  </p:notesMasterIdLst>
  <p:handoutMasterIdLst>
    <p:handoutMasterId r:id="rId41"/>
  </p:handoutMasterIdLst>
  <p:sldIdLst>
    <p:sldId id="600" r:id="rId4"/>
    <p:sldId id="551" r:id="rId5"/>
    <p:sldId id="554" r:id="rId6"/>
    <p:sldId id="555" r:id="rId7"/>
    <p:sldId id="556" r:id="rId8"/>
    <p:sldId id="557" r:id="rId9"/>
    <p:sldId id="558" r:id="rId10"/>
    <p:sldId id="564" r:id="rId11"/>
    <p:sldId id="560" r:id="rId12"/>
    <p:sldId id="559" r:id="rId13"/>
    <p:sldId id="562" r:id="rId14"/>
    <p:sldId id="597" r:id="rId15"/>
    <p:sldId id="568" r:id="rId16"/>
    <p:sldId id="565" r:id="rId17"/>
    <p:sldId id="567" r:id="rId18"/>
    <p:sldId id="566" r:id="rId19"/>
    <p:sldId id="583" r:id="rId20"/>
    <p:sldId id="581" r:id="rId21"/>
    <p:sldId id="589" r:id="rId22"/>
    <p:sldId id="580" r:id="rId23"/>
    <p:sldId id="570" r:id="rId24"/>
    <p:sldId id="590" r:id="rId25"/>
    <p:sldId id="571" r:id="rId26"/>
    <p:sldId id="591" r:id="rId27"/>
    <p:sldId id="599" r:id="rId28"/>
    <p:sldId id="595" r:id="rId29"/>
    <p:sldId id="596" r:id="rId30"/>
    <p:sldId id="592" r:id="rId31"/>
    <p:sldId id="572" r:id="rId32"/>
    <p:sldId id="573" r:id="rId33"/>
    <p:sldId id="574" r:id="rId34"/>
    <p:sldId id="575" r:id="rId35"/>
    <p:sldId id="576" r:id="rId36"/>
    <p:sldId id="577" r:id="rId37"/>
    <p:sldId id="579" r:id="rId38"/>
    <p:sldId id="332" r:id="rId39"/>
  </p:sldIdLst>
  <p:sldSz cx="36576000" cy="20574000"/>
  <p:notesSz cx="6991350" cy="9282113"/>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1828724" algn="l" rtl="0" fontAlgn="base">
      <a:spcBef>
        <a:spcPct val="0"/>
      </a:spcBef>
      <a:spcAft>
        <a:spcPct val="0"/>
      </a:spcAft>
      <a:defRPr kern="1200">
        <a:solidFill>
          <a:schemeClr val="tx1"/>
        </a:solidFill>
        <a:latin typeface="Arial" charset="0"/>
        <a:ea typeface="+mn-ea"/>
        <a:cs typeface="Arial" charset="0"/>
      </a:defRPr>
    </a:lvl2pPr>
    <a:lvl3pPr marL="3657448" algn="l" rtl="0" fontAlgn="base">
      <a:spcBef>
        <a:spcPct val="0"/>
      </a:spcBef>
      <a:spcAft>
        <a:spcPct val="0"/>
      </a:spcAft>
      <a:defRPr kern="1200">
        <a:solidFill>
          <a:schemeClr val="tx1"/>
        </a:solidFill>
        <a:latin typeface="Arial" charset="0"/>
        <a:ea typeface="+mn-ea"/>
        <a:cs typeface="Arial" charset="0"/>
      </a:defRPr>
    </a:lvl3pPr>
    <a:lvl4pPr marL="5486172" algn="l" rtl="0" fontAlgn="base">
      <a:spcBef>
        <a:spcPct val="0"/>
      </a:spcBef>
      <a:spcAft>
        <a:spcPct val="0"/>
      </a:spcAft>
      <a:defRPr kern="1200">
        <a:solidFill>
          <a:schemeClr val="tx1"/>
        </a:solidFill>
        <a:latin typeface="Arial" charset="0"/>
        <a:ea typeface="+mn-ea"/>
        <a:cs typeface="Arial" charset="0"/>
      </a:defRPr>
    </a:lvl4pPr>
    <a:lvl5pPr marL="7314896" algn="l" rtl="0" fontAlgn="base">
      <a:spcBef>
        <a:spcPct val="0"/>
      </a:spcBef>
      <a:spcAft>
        <a:spcPct val="0"/>
      </a:spcAft>
      <a:defRPr kern="1200">
        <a:solidFill>
          <a:schemeClr val="tx1"/>
        </a:solidFill>
        <a:latin typeface="Arial" charset="0"/>
        <a:ea typeface="+mn-ea"/>
        <a:cs typeface="Arial" charset="0"/>
      </a:defRPr>
    </a:lvl5pPr>
    <a:lvl6pPr marL="9143620" algn="l" defTabSz="3657448" rtl="0" eaLnBrk="1" latinLnBrk="0" hangingPunct="1">
      <a:defRPr kern="1200">
        <a:solidFill>
          <a:schemeClr val="tx1"/>
        </a:solidFill>
        <a:latin typeface="Arial" charset="0"/>
        <a:ea typeface="+mn-ea"/>
        <a:cs typeface="Arial" charset="0"/>
      </a:defRPr>
    </a:lvl6pPr>
    <a:lvl7pPr marL="10972344" algn="l" defTabSz="3657448" rtl="0" eaLnBrk="1" latinLnBrk="0" hangingPunct="1">
      <a:defRPr kern="1200">
        <a:solidFill>
          <a:schemeClr val="tx1"/>
        </a:solidFill>
        <a:latin typeface="Arial" charset="0"/>
        <a:ea typeface="+mn-ea"/>
        <a:cs typeface="Arial" charset="0"/>
      </a:defRPr>
    </a:lvl7pPr>
    <a:lvl8pPr marL="12801064" algn="l" defTabSz="3657448" rtl="0" eaLnBrk="1" latinLnBrk="0" hangingPunct="1">
      <a:defRPr kern="1200">
        <a:solidFill>
          <a:schemeClr val="tx1"/>
        </a:solidFill>
        <a:latin typeface="Arial" charset="0"/>
        <a:ea typeface="+mn-ea"/>
        <a:cs typeface="Arial" charset="0"/>
      </a:defRPr>
    </a:lvl8pPr>
    <a:lvl9pPr marL="14629792" algn="l" defTabSz="3657448"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6480" userDrawn="1">
          <p15:clr>
            <a:srgbClr val="A4A3A4"/>
          </p15:clr>
        </p15:guide>
        <p15:guide id="2" orient="horz" pos="2592" userDrawn="1">
          <p15:clr>
            <a:srgbClr val="A4A3A4"/>
          </p15:clr>
        </p15:guide>
        <p15:guide id="3" pos="11520" userDrawn="1">
          <p15:clr>
            <a:srgbClr val="A4A3A4"/>
          </p15:clr>
        </p15:guide>
      </p15:sldGuideLst>
    </p:ext>
    <p:ext uri="{2D200454-40CA-4A62-9FC3-DE9A4176ACB9}">
      <p15:notesGuideLst xmlns:p15="http://schemas.microsoft.com/office/powerpoint/2012/main">
        <p15:guide id="1" orient="horz" pos="2923">
          <p15:clr>
            <a:srgbClr val="A4A3A4"/>
          </p15:clr>
        </p15:guide>
        <p15:guide id="2" orient="horz" pos="283">
          <p15:clr>
            <a:srgbClr val="A4A3A4"/>
          </p15:clr>
        </p15:guide>
        <p15:guide id="3" pos="220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esh" initials="r" lastIdx="22" clrIdx="0">
    <p:extLst>
      <p:ext uri="{19B8F6BF-5375-455C-9EA6-DF929625EA0E}">
        <p15:presenceInfo xmlns:p15="http://schemas.microsoft.com/office/powerpoint/2012/main" userId="rajes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F4F"/>
    <a:srgbClr val="009999"/>
    <a:srgbClr val="3E7EB9"/>
    <a:srgbClr val="FF8A65"/>
    <a:srgbClr val="3B78E7"/>
    <a:srgbClr val="FF33CA"/>
    <a:srgbClr val="0D80B9"/>
    <a:srgbClr val="FF5B5B"/>
    <a:srgbClr val="00BBEE"/>
    <a:srgbClr val="41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4637" autoAdjust="0"/>
  </p:normalViewPr>
  <p:slideViewPr>
    <p:cSldViewPr showGuides="1">
      <p:cViewPr>
        <p:scale>
          <a:sx n="25" d="100"/>
          <a:sy n="25" d="100"/>
        </p:scale>
        <p:origin x="612" y="114"/>
      </p:cViewPr>
      <p:guideLst>
        <p:guide orient="horz" pos="6480"/>
        <p:guide orient="horz" pos="2592"/>
        <p:guide pos="1152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6" d="100"/>
          <a:sy n="86" d="100"/>
        </p:scale>
        <p:origin x="2976" y="84"/>
      </p:cViewPr>
      <p:guideLst>
        <p:guide orient="horz" pos="2923"/>
        <p:guide orient="horz" pos="283"/>
        <p:guide pos="220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l" defTabSz="930275">
              <a:spcBef>
                <a:spcPct val="0"/>
              </a:spcBef>
              <a:buClr>
                <a:srgbClr val="000000"/>
              </a:buClr>
              <a:buFont typeface="Arial" pitchFamily="34" charset="0"/>
              <a:buNone/>
              <a:defRPr sz="1200" b="1">
                <a:latin typeface="Arial" pitchFamily="34" charset="0"/>
                <a:cs typeface="+mn-cs"/>
              </a:defRPr>
            </a:lvl1pPr>
          </a:lstStyle>
          <a:p>
            <a:pPr>
              <a:defRPr/>
            </a:pPr>
            <a:endParaRPr lang="en-US" dirty="0">
              <a:latin typeface="Gill Sans" panose="020B0702020104020203" pitchFamily="34" charset="0"/>
            </a:endParaRPr>
          </a:p>
        </p:txBody>
      </p:sp>
      <p:sp>
        <p:nvSpPr>
          <p:cNvPr id="115715" name="Rectangle 3"/>
          <p:cNvSpPr>
            <a:spLocks noGrp="1" noChangeArrowheads="1"/>
          </p:cNvSpPr>
          <p:nvPr>
            <p:ph type="dt" sz="quarter" idx="1"/>
          </p:nvPr>
        </p:nvSpPr>
        <p:spPr bwMode="auto">
          <a:xfrm>
            <a:off x="3962400" y="0"/>
            <a:ext cx="3028950" cy="463550"/>
          </a:xfrm>
          <a:prstGeom prst="rect">
            <a:avLst/>
          </a:prstGeom>
          <a:noFill/>
          <a:ln w="9525">
            <a:noFill/>
            <a:miter lim="800000"/>
            <a:headEnd/>
            <a:tailEnd/>
          </a:ln>
          <a:effectLst/>
        </p:spPr>
        <p:txBody>
          <a:bodyPr vert="horz" wrap="square" lIns="92985" tIns="46493" rIns="92985" bIns="46493" numCol="1" anchor="t" anchorCtr="0" compatLnSpc="1">
            <a:prstTxWarp prst="textNoShape">
              <a:avLst/>
            </a:prstTxWarp>
          </a:bodyPr>
          <a:lstStyle>
            <a:lvl1pPr algn="r" defTabSz="930275">
              <a:spcBef>
                <a:spcPct val="0"/>
              </a:spcBef>
              <a:buClr>
                <a:srgbClr val="000000"/>
              </a:buClr>
              <a:buFont typeface="Arial" pitchFamily="34" charset="0"/>
              <a:buNone/>
              <a:defRPr sz="1200" b="1">
                <a:latin typeface="Arial" pitchFamily="34" charset="0"/>
                <a:cs typeface="+mn-cs"/>
              </a:defRPr>
            </a:lvl1pPr>
          </a:lstStyle>
          <a:p>
            <a:pPr>
              <a:defRPr/>
            </a:pPr>
            <a:endParaRPr lang="en-US" dirty="0">
              <a:latin typeface="Gill Sans" panose="020B0702020104020203" pitchFamily="34" charset="0"/>
            </a:endParaRPr>
          </a:p>
        </p:txBody>
      </p:sp>
      <p:sp>
        <p:nvSpPr>
          <p:cNvPr id="115716" name="Rectangle 4"/>
          <p:cNvSpPr>
            <a:spLocks noGrp="1" noChangeArrowheads="1"/>
          </p:cNvSpPr>
          <p:nvPr>
            <p:ph type="ftr" sz="quarter" idx="2"/>
          </p:nvPr>
        </p:nvSpPr>
        <p:spPr bwMode="auto">
          <a:xfrm>
            <a:off x="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l" defTabSz="930275">
              <a:spcBef>
                <a:spcPct val="0"/>
              </a:spcBef>
              <a:buClr>
                <a:srgbClr val="000000"/>
              </a:buClr>
              <a:buFont typeface="Arial" pitchFamily="34" charset="0"/>
              <a:buNone/>
              <a:defRPr sz="1200" b="1">
                <a:latin typeface="Arial" pitchFamily="34" charset="0"/>
                <a:cs typeface="+mn-cs"/>
              </a:defRPr>
            </a:lvl1pPr>
          </a:lstStyle>
          <a:p>
            <a:pPr>
              <a:defRPr/>
            </a:pPr>
            <a:endParaRPr lang="en-US" dirty="0">
              <a:latin typeface="Gill Sans" panose="020B0702020104020203" pitchFamily="34" charset="0"/>
            </a:endParaRPr>
          </a:p>
        </p:txBody>
      </p:sp>
      <p:sp>
        <p:nvSpPr>
          <p:cNvPr id="115717" name="Rectangle 5"/>
          <p:cNvSpPr>
            <a:spLocks noGrp="1" noChangeArrowheads="1"/>
          </p:cNvSpPr>
          <p:nvPr>
            <p:ph type="sldNum" sz="quarter" idx="3"/>
          </p:nvPr>
        </p:nvSpPr>
        <p:spPr bwMode="auto">
          <a:xfrm>
            <a:off x="3962400" y="8818563"/>
            <a:ext cx="3028950" cy="463550"/>
          </a:xfrm>
          <a:prstGeom prst="rect">
            <a:avLst/>
          </a:prstGeom>
          <a:noFill/>
          <a:ln w="9525">
            <a:noFill/>
            <a:miter lim="800000"/>
            <a:headEnd/>
            <a:tailEnd/>
          </a:ln>
          <a:effectLst/>
        </p:spPr>
        <p:txBody>
          <a:bodyPr vert="horz" wrap="square" lIns="92985" tIns="46493" rIns="92985" bIns="46493" numCol="1" anchor="b" anchorCtr="0" compatLnSpc="1">
            <a:prstTxWarp prst="textNoShape">
              <a:avLst/>
            </a:prstTxWarp>
          </a:bodyPr>
          <a:lstStyle>
            <a:lvl1pPr algn="r" defTabSz="930275">
              <a:spcBef>
                <a:spcPct val="0"/>
              </a:spcBef>
              <a:buClr>
                <a:srgbClr val="000000"/>
              </a:buClr>
              <a:buFont typeface="Arial" pitchFamily="34" charset="0"/>
              <a:buNone/>
              <a:defRPr sz="1200" b="1">
                <a:latin typeface="Arial" pitchFamily="34" charset="0"/>
                <a:cs typeface="+mn-cs"/>
              </a:defRPr>
            </a:lvl1pPr>
          </a:lstStyle>
          <a:p>
            <a:pPr>
              <a:defRPr/>
            </a:pPr>
            <a:fld id="{E017113E-EE52-418C-876D-51A57B740EFE}" type="slidenum">
              <a:rPr lang="en-US">
                <a:latin typeface="Gill Sans" panose="020B0702020104020203" pitchFamily="34" charset="0"/>
              </a:rPr>
              <a:pPr>
                <a:defRPr/>
              </a:pPr>
              <a:t>‹#›</a:t>
            </a:fld>
            <a:endParaRPr lang="en-US" dirty="0">
              <a:latin typeface="Gill Sans" panose="020B0702020104020203" pitchFamily="34" charset="0"/>
            </a:endParaRPr>
          </a:p>
        </p:txBody>
      </p:sp>
    </p:spTree>
    <p:extLst>
      <p:ext uri="{BB962C8B-B14F-4D97-AF65-F5344CB8AC3E}">
        <p14:creationId xmlns:p14="http://schemas.microsoft.com/office/powerpoint/2010/main" val="161633198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Slide_Image_Placeholder"/>
          <p:cNvSpPr>
            <a:spLocks noGrp="1" noRot="1" noChangeAspect="1" noChangeArrowheads="1" noTextEdit="1"/>
          </p:cNvSpPr>
          <p:nvPr>
            <p:ph type="sldImg" idx="2"/>
          </p:nvPr>
        </p:nvSpPr>
        <p:spPr bwMode="auto">
          <a:xfrm>
            <a:off x="219075" y="441325"/>
            <a:ext cx="6553200" cy="3686175"/>
          </a:xfrm>
          <a:prstGeom prst="rect">
            <a:avLst/>
          </a:prstGeom>
          <a:noFill/>
          <a:ln w="9525">
            <a:solidFill>
              <a:srgbClr val="000000"/>
            </a:solidFill>
            <a:miter lim="800000"/>
            <a:headEnd/>
            <a:tailEnd/>
          </a:ln>
        </p:spPr>
      </p:sp>
      <p:sp>
        <p:nvSpPr>
          <p:cNvPr id="4101" name="Notes_TextBox_Placeholder"/>
          <p:cNvSpPr>
            <a:spLocks noGrp="1" noChangeArrowheads="1"/>
          </p:cNvSpPr>
          <p:nvPr>
            <p:ph type="body" sz="quarter" idx="3"/>
          </p:nvPr>
        </p:nvSpPr>
        <p:spPr bwMode="auto">
          <a:xfrm>
            <a:off x="292608" y="4434840"/>
            <a:ext cx="6400800" cy="4206240"/>
          </a:xfrm>
          <a:prstGeom prst="rect">
            <a:avLst/>
          </a:prstGeom>
          <a:noFill/>
          <a:ln w="9525">
            <a:noFill/>
            <a:miter lim="800000"/>
            <a:headEnd/>
            <a:tailEnd/>
          </a:ln>
          <a:effectLst/>
        </p:spPr>
        <p:txBody>
          <a:bodyPr vert="horz" wrap="square" lIns="12915" tIns="12915" rIns="12915" bIns="1291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7" name="Rectangle 11"/>
          <p:cNvSpPr>
            <a:spLocks noGrp="1" noChangeArrowheads="1"/>
          </p:cNvSpPr>
          <p:nvPr>
            <p:ph type="ftr" sz="quarter" idx="4"/>
          </p:nvPr>
        </p:nvSpPr>
        <p:spPr bwMode="auto">
          <a:xfrm>
            <a:off x="295275" y="8724900"/>
            <a:ext cx="6400800" cy="239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100" b="1">
                <a:latin typeface="Arial" pitchFamily="34" charset="0"/>
                <a:cs typeface="+mn-cs"/>
              </a:defRPr>
            </a:lvl1pPr>
          </a:lstStyle>
          <a:p>
            <a:pPr>
              <a:defRPr/>
            </a:pPr>
            <a:r>
              <a:rPr lang="en-US" dirty="0">
                <a:latin typeface="Gill Sans" panose="020B0702020104020203" pitchFamily="34" charset="0"/>
              </a:rPr>
              <a:t>&lt;Course name&gt;   1 - </a:t>
            </a:r>
            <a:fld id="{7C951E65-0BAA-4B24-AD87-683F8269D8DB}" type="slidenum">
              <a:rPr lang="en-US" smtClean="0">
                <a:latin typeface="Gill Sans" panose="020B0702020104020203" pitchFamily="34" charset="0"/>
              </a:rPr>
              <a:pPr>
                <a:defRPr/>
              </a:pPr>
              <a:t>‹#›</a:t>
            </a:fld>
            <a:endParaRPr lang="en-US" dirty="0">
              <a:latin typeface="Gill Sans" panose="020B0702020104020203" pitchFamily="34" charset="0"/>
            </a:endParaRPr>
          </a:p>
        </p:txBody>
      </p:sp>
      <p:sp>
        <p:nvSpPr>
          <p:cNvPr id="4108" name="NotesMaster_TextBoxGuide" hidden="1"/>
          <p:cNvSpPr>
            <a:spLocks noChangeShapeType="1"/>
          </p:cNvSpPr>
          <p:nvPr/>
        </p:nvSpPr>
        <p:spPr bwMode="auto">
          <a:xfrm>
            <a:off x="457200" y="8486775"/>
            <a:ext cx="6076950" cy="0"/>
          </a:xfrm>
          <a:prstGeom prst="line">
            <a:avLst/>
          </a:prstGeom>
          <a:noFill/>
          <a:ln w="9525">
            <a:solidFill>
              <a:srgbClr val="008200"/>
            </a:solidFill>
            <a:prstDash val="sysDot"/>
            <a:round/>
            <a:headEnd/>
            <a:tailEnd/>
          </a:ln>
          <a:effectLst/>
        </p:spPr>
        <p:txBody>
          <a:bodyPr wrap="none" anchor="ctr"/>
          <a:lstStyle/>
          <a:p>
            <a:pPr algn="ctr">
              <a:spcBef>
                <a:spcPct val="20000"/>
              </a:spcBef>
              <a:buClr>
                <a:srgbClr val="FF0000"/>
              </a:buClr>
              <a:buFont typeface="Arial" pitchFamily="34" charset="0"/>
              <a:buNone/>
              <a:defRPr/>
            </a:pPr>
            <a:endParaRPr lang="en-US" dirty="0">
              <a:latin typeface="Gill Sans" panose="020B0702020104020203" pitchFamily="34" charset="0"/>
              <a:cs typeface="+mn-cs"/>
            </a:endParaRPr>
          </a:p>
        </p:txBody>
      </p:sp>
    </p:spTree>
    <p:extLst>
      <p:ext uri="{BB962C8B-B14F-4D97-AF65-F5344CB8AC3E}">
        <p14:creationId xmlns:p14="http://schemas.microsoft.com/office/powerpoint/2010/main" val="3279555828"/>
      </p:ext>
    </p:extLst>
  </p:cSld>
  <p:clrMap bg1="lt1" tx1="dk1" bg2="lt2" tx2="dk2" accent1="accent1" accent2="accent2" accent3="accent3" accent4="accent4" accent5="accent5" accent6="accent6" hlink="hlink" folHlink="folHlink"/>
  <p:hf hdr="0" dt="0"/>
  <p:notesStyle>
    <a:lvl1pPr algn="l" defTabSz="1828724" rtl="0" eaLnBrk="0" fontAlgn="base" hangingPunct="0">
      <a:spcBef>
        <a:spcPts val="1600"/>
      </a:spcBef>
      <a:spcAft>
        <a:spcPct val="0"/>
      </a:spcAft>
      <a:buSzPct val="100000"/>
      <a:buFont typeface="Arial" charset="0"/>
      <a:defRPr sz="3600" b="1" kern="1200">
        <a:solidFill>
          <a:schemeClr val="tx1"/>
        </a:solidFill>
        <a:latin typeface="Gill Sans" panose="020B0702020104020203" pitchFamily="34" charset="0"/>
        <a:ea typeface="+mn-ea"/>
        <a:cs typeface="+mn-cs"/>
      </a:defRPr>
    </a:lvl1pPr>
    <a:lvl2pPr marL="457180" algn="l" defTabSz="1828724" rtl="0" eaLnBrk="0" fontAlgn="base" hangingPunct="0">
      <a:spcBef>
        <a:spcPts val="1600"/>
      </a:spcBef>
      <a:spcAft>
        <a:spcPct val="0"/>
      </a:spcAft>
      <a:buSzPct val="100000"/>
      <a:buFont typeface="Times New Roman" pitchFamily="18" charset="0"/>
      <a:defRPr sz="3300" kern="1200">
        <a:solidFill>
          <a:srgbClr val="000000"/>
        </a:solidFill>
        <a:latin typeface="Gill Sans" panose="020B0702020104020203" pitchFamily="34" charset="0"/>
        <a:ea typeface="+mn-ea"/>
        <a:cs typeface="+mn-cs"/>
      </a:defRPr>
    </a:lvl2pPr>
    <a:lvl3pPr marL="1828724" indent="-914364" algn="l" defTabSz="1828724" rtl="0" eaLnBrk="0" fontAlgn="base" hangingPunct="0">
      <a:spcBef>
        <a:spcPts val="1200"/>
      </a:spcBef>
      <a:spcAft>
        <a:spcPct val="0"/>
      </a:spcAft>
      <a:buSzPct val="100000"/>
      <a:buFont typeface="Times New Roman" pitchFamily="18" charset="0"/>
      <a:buChar char="•"/>
      <a:defRPr sz="3300" kern="1200">
        <a:solidFill>
          <a:srgbClr val="000000"/>
        </a:solidFill>
        <a:latin typeface="Gill Sans" panose="020B0702020104020203" pitchFamily="34" charset="0"/>
        <a:ea typeface="+mn-ea"/>
        <a:cs typeface="+mn-cs"/>
      </a:defRPr>
    </a:lvl3pPr>
    <a:lvl4pPr marL="3200264" indent="-914364" algn="l" defTabSz="1828724" rtl="0" eaLnBrk="0" fontAlgn="base" hangingPunct="0">
      <a:spcBef>
        <a:spcPts val="1200"/>
      </a:spcBef>
      <a:spcAft>
        <a:spcPct val="0"/>
      </a:spcAft>
      <a:buSzPct val="100000"/>
      <a:buFont typeface="Times New Roman" pitchFamily="18" charset="0"/>
      <a:buChar char="-"/>
      <a:defRPr sz="3300" kern="1200">
        <a:solidFill>
          <a:srgbClr val="000000"/>
        </a:solidFill>
        <a:latin typeface="Gill Sans" panose="020B0702020104020203" pitchFamily="34" charset="0"/>
        <a:ea typeface="+mn-ea"/>
        <a:cs typeface="+mn-cs"/>
      </a:defRPr>
    </a:lvl4pPr>
    <a:lvl5pPr marL="457180" algn="l" defTabSz="1828724" rtl="0" eaLnBrk="0" fontAlgn="base" hangingPunct="0">
      <a:spcBef>
        <a:spcPts val="1200"/>
      </a:spcBef>
      <a:spcAft>
        <a:spcPct val="0"/>
      </a:spcAft>
      <a:buSzPct val="100000"/>
      <a:buFont typeface="Times New Roman" pitchFamily="18" charset="0"/>
      <a:defRPr sz="3300" kern="1200">
        <a:solidFill>
          <a:srgbClr val="000000"/>
        </a:solidFill>
        <a:latin typeface="Courier New" pitchFamily="49" charset="0"/>
        <a:ea typeface="+mn-ea"/>
        <a:cs typeface="+mn-cs"/>
      </a:defRPr>
    </a:lvl5pPr>
    <a:lvl6pPr marL="9143620" algn="l" defTabSz="3657448" rtl="0" eaLnBrk="1" latinLnBrk="0" hangingPunct="1">
      <a:defRPr sz="4800" kern="1200">
        <a:solidFill>
          <a:schemeClr val="tx1"/>
        </a:solidFill>
        <a:latin typeface="+mn-lt"/>
        <a:ea typeface="+mn-ea"/>
        <a:cs typeface="+mn-cs"/>
      </a:defRPr>
    </a:lvl6pPr>
    <a:lvl7pPr marL="10972344" algn="l" defTabSz="3657448" rtl="0" eaLnBrk="1" latinLnBrk="0" hangingPunct="1">
      <a:defRPr sz="4800" kern="1200">
        <a:solidFill>
          <a:schemeClr val="tx1"/>
        </a:solidFill>
        <a:latin typeface="+mn-lt"/>
        <a:ea typeface="+mn-ea"/>
        <a:cs typeface="+mn-cs"/>
      </a:defRPr>
    </a:lvl7pPr>
    <a:lvl8pPr marL="12801064" algn="l" defTabSz="3657448" rtl="0" eaLnBrk="1" latinLnBrk="0" hangingPunct="1">
      <a:defRPr sz="4800" kern="1200">
        <a:solidFill>
          <a:schemeClr val="tx1"/>
        </a:solidFill>
        <a:latin typeface="+mn-lt"/>
        <a:ea typeface="+mn-ea"/>
        <a:cs typeface="+mn-cs"/>
      </a:defRPr>
    </a:lvl8pPr>
    <a:lvl9pPr marL="14629792" algn="l" defTabSz="3657448"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Footer Placeholder 3"/>
          <p:cNvSpPr>
            <a:spLocks noGrp="1"/>
          </p:cNvSpPr>
          <p:nvPr>
            <p:ph type="ftr" sz="quarter" idx="10"/>
          </p:nvPr>
        </p:nvSpPr>
        <p:spPr/>
        <p:txBody>
          <a:bodyPr/>
          <a:lstStyle/>
          <a:p>
            <a:pPr>
              <a:defRPr/>
            </a:pPr>
            <a:r>
              <a:rPr lang="en-US">
                <a:latin typeface="Gill Sans" panose="020B0702020104020203" pitchFamily="34" charset="0"/>
              </a:rPr>
              <a:t>&lt;Course name&gt;   1 - </a:t>
            </a:r>
            <a:fld id="{7C951E65-0BAA-4B24-AD87-683F8269D8DB}" type="slidenum">
              <a:rPr lang="en-US" smtClean="0">
                <a:latin typeface="Gill Sans" panose="020B0702020104020203" pitchFamily="34" charset="0"/>
              </a:rPr>
              <a:pPr>
                <a:defRPr/>
              </a:pPr>
              <a:t>9</a:t>
            </a:fld>
            <a:endParaRPr lang="en-US" dirty="0">
              <a:latin typeface="Gill Sans" panose="020B0702020104020203" pitchFamily="34" charset="0"/>
            </a:endParaRPr>
          </a:p>
        </p:txBody>
      </p:sp>
    </p:spTree>
    <p:extLst>
      <p:ext uri="{BB962C8B-B14F-4D97-AF65-F5344CB8AC3E}">
        <p14:creationId xmlns:p14="http://schemas.microsoft.com/office/powerpoint/2010/main" val="266544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1" rtl="0" eaLnBrk="0" fontAlgn="base" latinLnBrk="0" hangingPunct="0">
              <a:lnSpc>
                <a:spcPct val="100000"/>
              </a:lnSpc>
              <a:spcBef>
                <a:spcPts val="400"/>
              </a:spcBef>
              <a:spcAft>
                <a:spcPct val="0"/>
              </a:spcAft>
              <a:buClrTx/>
              <a:buSzPct val="100000"/>
              <a:buFont typeface="Arial" charset="0"/>
              <a:buNone/>
              <a:tabLst/>
              <a:defRPr/>
            </a:pPr>
            <a:r>
              <a:rPr lang="en-IN" sz="900" kern="0" dirty="0">
                <a:solidFill>
                  <a:srgbClr val="5F5F5F"/>
                </a:solidFill>
                <a:latin typeface="Gill Sans" panose="020B0702020104020203" pitchFamily="34" charset="0"/>
                <a:cs typeface="+mn-cs"/>
              </a:rPr>
              <a:t>Google Cloud Platform, is a suite of cloud computing services </a:t>
            </a:r>
            <a:r>
              <a:rPr lang="en-IN" sz="900" i="1" kern="0" dirty="0">
                <a:solidFill>
                  <a:srgbClr val="095A82"/>
                </a:solidFill>
                <a:latin typeface="Gill Sans" panose="020B0702020104020203" pitchFamily="34" charset="0"/>
                <a:cs typeface="+mn-cs"/>
              </a:rPr>
              <a:t>that runs on the same infrastructure that Google uses internally</a:t>
            </a:r>
            <a:r>
              <a:rPr lang="en-IN" sz="900" kern="0" dirty="0">
                <a:solidFill>
                  <a:srgbClr val="5F5F5F"/>
                </a:solidFill>
                <a:latin typeface="Gill Sans" panose="020B0702020104020203" pitchFamily="34" charset="0"/>
                <a:cs typeface="+mn-cs"/>
              </a:rPr>
              <a:t>  for its end-user products, such as Google Search, Gmail, Google Photos and YouTube</a:t>
            </a:r>
          </a:p>
          <a:p>
            <a:endParaRPr lang="en-IN" dirty="0"/>
          </a:p>
          <a:p>
            <a:endParaRPr lang="en-IN" dirty="0"/>
          </a:p>
        </p:txBody>
      </p:sp>
      <p:sp>
        <p:nvSpPr>
          <p:cNvPr id="4" name="Footer Placeholder 3"/>
          <p:cNvSpPr>
            <a:spLocks noGrp="1"/>
          </p:cNvSpPr>
          <p:nvPr>
            <p:ph type="ftr" sz="quarter" idx="10"/>
          </p:nvPr>
        </p:nvSpPr>
        <p:spPr/>
        <p:txBody>
          <a:bodyPr/>
          <a:lstStyle/>
          <a:p>
            <a:pPr>
              <a:defRPr/>
            </a:pPr>
            <a:r>
              <a:rPr lang="en-US">
                <a:latin typeface="Gill Sans" panose="020B0702020104020203" pitchFamily="34" charset="0"/>
              </a:rPr>
              <a:t>&lt;Course name&gt;   1 - </a:t>
            </a:r>
            <a:fld id="{7C951E65-0BAA-4B24-AD87-683F8269D8DB}" type="slidenum">
              <a:rPr lang="en-US" smtClean="0">
                <a:latin typeface="Gill Sans" panose="020B0702020104020203" pitchFamily="34" charset="0"/>
              </a:rPr>
              <a:pPr>
                <a:defRPr/>
              </a:pPr>
              <a:t>16</a:t>
            </a:fld>
            <a:endParaRPr lang="en-US" dirty="0">
              <a:latin typeface="Gill Sans" panose="020B0702020104020203" pitchFamily="34" charset="0"/>
            </a:endParaRPr>
          </a:p>
        </p:txBody>
      </p:sp>
    </p:spTree>
    <p:extLst>
      <p:ext uri="{BB962C8B-B14F-4D97-AF65-F5344CB8AC3E}">
        <p14:creationId xmlns:p14="http://schemas.microsoft.com/office/powerpoint/2010/main" val="425626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Cost Effective : Pay per use</a:t>
            </a:r>
          </a:p>
          <a:p>
            <a:r>
              <a:rPr lang="en-IN" dirty="0"/>
              <a:t>Scalability : Highly Scalable (Auto Scalability)</a:t>
            </a:r>
          </a:p>
          <a:p>
            <a:r>
              <a:rPr lang="en-IN" dirty="0"/>
              <a:t>Customized: Custom Machine Types : </a:t>
            </a:r>
          </a:p>
          <a:p>
            <a:r>
              <a:rPr lang="en-IN" dirty="0"/>
              <a:t>Big Data Analytics : </a:t>
            </a:r>
            <a:r>
              <a:rPr lang="en-IN" sz="900" b="0" i="0" kern="1200" dirty="0">
                <a:solidFill>
                  <a:schemeClr val="tx1"/>
                </a:solidFill>
                <a:effectLst/>
                <a:latin typeface="Gill Sans" panose="020B0702020104020203" pitchFamily="34" charset="0"/>
                <a:ea typeface="+mn-ea"/>
                <a:cs typeface="+mn-cs"/>
              </a:rPr>
              <a:t>Fully managed data warehousing, batch and stream processing, data exploration, Hadoop/Spark, and reliable messaging</a:t>
            </a:r>
          </a:p>
          <a:p>
            <a:r>
              <a:rPr lang="en-IN" sz="900" b="1" i="0" u="none" strike="noStrike" kern="1200" dirty="0">
                <a:solidFill>
                  <a:schemeClr val="tx1"/>
                </a:solidFill>
                <a:effectLst/>
                <a:latin typeface="Gill Sans" panose="020B0702020104020203" pitchFamily="34" charset="0"/>
                <a:ea typeface="+mn-ea"/>
                <a:cs typeface="+mn-cs"/>
              </a:rPr>
              <a:t>API Platform and Ecosystem: </a:t>
            </a:r>
            <a:r>
              <a:rPr lang="en-IN" sz="900" b="0" i="0" u="none" strike="noStrike" kern="1200" dirty="0">
                <a:solidFill>
                  <a:schemeClr val="tx1"/>
                </a:solidFill>
                <a:effectLst/>
                <a:latin typeface="Gill Sans" panose="020B0702020104020203" pitchFamily="34" charset="0"/>
                <a:ea typeface="+mn-ea"/>
                <a:cs typeface="+mn-cs"/>
              </a:rPr>
              <a:t>Cross-cloud API platform enabling businesses to unlock the value of data, deliver modern applications, and power ecosystems.</a:t>
            </a:r>
          </a:p>
          <a:p>
            <a:r>
              <a:rPr lang="en-IN" sz="900" b="1" i="0" kern="1200" dirty="0">
                <a:solidFill>
                  <a:schemeClr val="tx1"/>
                </a:solidFill>
                <a:effectLst/>
                <a:latin typeface="Gill Sans" panose="020B0702020104020203" pitchFamily="34" charset="0"/>
                <a:ea typeface="+mn-ea"/>
                <a:cs typeface="+mn-cs"/>
              </a:rPr>
              <a:t>Internet Of Things: </a:t>
            </a:r>
            <a:r>
              <a:rPr lang="en-IN" sz="900" b="0" i="0" u="none" strike="noStrike" kern="1200" dirty="0">
                <a:solidFill>
                  <a:schemeClr val="tx1"/>
                </a:solidFill>
                <a:effectLst/>
                <a:latin typeface="Gill Sans" panose="020B0702020104020203" pitchFamily="34" charset="0"/>
                <a:ea typeface="+mn-ea"/>
                <a:cs typeface="+mn-cs"/>
              </a:rPr>
              <a:t>Intelligent IoT platform that unlocks business insights from your global device network </a:t>
            </a:r>
            <a:endParaRPr lang="en-IN" sz="900" b="1" i="0" u="none" strike="noStrike" kern="1200" dirty="0">
              <a:solidFill>
                <a:schemeClr val="tx1"/>
              </a:solidFill>
              <a:effectLst/>
              <a:latin typeface="Gill Sans" panose="020B0702020104020203" pitchFamily="34" charset="0"/>
              <a:ea typeface="+mn-ea"/>
              <a:cs typeface="+mn-cs"/>
            </a:endParaRPr>
          </a:p>
          <a:p>
            <a:r>
              <a:rPr lang="en-IN" sz="900" b="1" i="0" kern="1200" dirty="0">
                <a:solidFill>
                  <a:schemeClr val="tx1"/>
                </a:solidFill>
                <a:effectLst/>
                <a:latin typeface="Gill Sans" panose="020B0702020104020203" pitchFamily="34" charset="0"/>
                <a:ea typeface="+mn-ea"/>
                <a:cs typeface="+mn-cs"/>
              </a:rPr>
              <a:t>Cloud AI: </a:t>
            </a:r>
            <a:r>
              <a:rPr lang="en-IN" sz="900" b="0" i="0" kern="1200" dirty="0">
                <a:solidFill>
                  <a:schemeClr val="tx1"/>
                </a:solidFill>
                <a:effectLst/>
                <a:latin typeface="Gill Sans" panose="020B0702020104020203" pitchFamily="34" charset="0"/>
                <a:ea typeface="+mn-ea"/>
                <a:cs typeface="+mn-cs"/>
              </a:rPr>
              <a:t>Fast, large scale and easy to use AI services. neural net-based ML service has better training performance </a:t>
            </a:r>
            <a:r>
              <a:rPr lang="en-IN" sz="900" b="0" i="0" kern="1200" dirty="0" err="1">
                <a:solidFill>
                  <a:schemeClr val="tx1"/>
                </a:solidFill>
                <a:effectLst/>
                <a:latin typeface="Gill Sans" panose="020B0702020104020203" pitchFamily="34" charset="0"/>
                <a:ea typeface="+mn-ea"/>
                <a:cs typeface="+mn-cs"/>
              </a:rPr>
              <a:t>and</a:t>
            </a:r>
            <a:r>
              <a:rPr lang="en-IN" sz="900" b="1" i="0" kern="1200" dirty="0" err="1">
                <a:solidFill>
                  <a:schemeClr val="tx1"/>
                </a:solidFill>
                <a:effectLst/>
                <a:latin typeface="Gill Sans" panose="020B0702020104020203" pitchFamily="34" charset="0"/>
                <a:ea typeface="+mn-ea"/>
                <a:cs typeface="+mn-cs"/>
              </a:rPr>
              <a:t>increased</a:t>
            </a:r>
            <a:r>
              <a:rPr lang="en-IN" sz="900" b="1" i="0" kern="1200" dirty="0">
                <a:solidFill>
                  <a:schemeClr val="tx1"/>
                </a:solidFill>
                <a:effectLst/>
                <a:latin typeface="Gill Sans" panose="020B0702020104020203" pitchFamily="34" charset="0"/>
                <a:ea typeface="+mn-ea"/>
                <a:cs typeface="+mn-cs"/>
              </a:rPr>
              <a:t> accuracy</a:t>
            </a:r>
            <a:r>
              <a:rPr lang="en-IN" sz="900" b="0" i="0" kern="1200" dirty="0">
                <a:solidFill>
                  <a:schemeClr val="tx1"/>
                </a:solidFill>
                <a:effectLst/>
                <a:latin typeface="Gill Sans" panose="020B0702020104020203" pitchFamily="34" charset="0"/>
                <a:ea typeface="+mn-ea"/>
                <a:cs typeface="+mn-cs"/>
              </a:rPr>
              <a:t> compared to other large scale deep learning systems. </a:t>
            </a:r>
          </a:p>
          <a:p>
            <a:r>
              <a:rPr lang="en-IN" sz="900" b="1" i="0" kern="1200" dirty="0">
                <a:solidFill>
                  <a:schemeClr val="tx1"/>
                </a:solidFill>
                <a:effectLst/>
                <a:latin typeface="Gill Sans" panose="020B0702020104020203" pitchFamily="34" charset="0"/>
                <a:ea typeface="+mn-ea"/>
                <a:cs typeface="+mn-cs"/>
              </a:rPr>
              <a:t>Serverless : </a:t>
            </a:r>
            <a:r>
              <a:rPr lang="en-IN" sz="900" b="0" i="0" kern="1200" dirty="0">
                <a:solidFill>
                  <a:schemeClr val="tx1"/>
                </a:solidFill>
                <a:effectLst/>
                <a:latin typeface="Gill Sans" panose="020B0702020104020203" pitchFamily="34" charset="0"/>
                <a:ea typeface="+mn-ea"/>
                <a:cs typeface="+mn-cs"/>
              </a:rPr>
              <a:t>No upfront provisioning - Just provide your code and data, and Google dynamically provisions resources as needed. No management of servers. Applications with rapid time-to-market and unpredictable scale requirements benefit the most from Serverless</a:t>
            </a:r>
            <a:br>
              <a:rPr lang="en-IN" sz="900" b="0" i="0" kern="1200" dirty="0">
                <a:solidFill>
                  <a:schemeClr val="tx1"/>
                </a:solidFill>
                <a:effectLst/>
                <a:latin typeface="Gill Sans" panose="020B0702020104020203" pitchFamily="34" charset="0"/>
                <a:ea typeface="+mn-ea"/>
                <a:cs typeface="+mn-cs"/>
              </a:rPr>
            </a:br>
            <a:br>
              <a:rPr lang="en-IN" sz="900" b="0" i="0" kern="1200" dirty="0">
                <a:solidFill>
                  <a:schemeClr val="tx1"/>
                </a:solidFill>
                <a:effectLst/>
                <a:latin typeface="Gill Sans" panose="020B0702020104020203" pitchFamily="34" charset="0"/>
                <a:ea typeface="+mn-ea"/>
                <a:cs typeface="+mn-cs"/>
              </a:rPr>
            </a:br>
            <a:endParaRPr lang="en-IN" dirty="0"/>
          </a:p>
        </p:txBody>
      </p:sp>
      <p:sp>
        <p:nvSpPr>
          <p:cNvPr id="4" name="Footer Placeholder 3"/>
          <p:cNvSpPr>
            <a:spLocks noGrp="1"/>
          </p:cNvSpPr>
          <p:nvPr>
            <p:ph type="ftr" sz="quarter" idx="10"/>
          </p:nvPr>
        </p:nvSpPr>
        <p:spPr/>
        <p:txBody>
          <a:bodyPr/>
          <a:lstStyle/>
          <a:p>
            <a:pPr>
              <a:defRPr/>
            </a:pPr>
            <a:r>
              <a:rPr lang="en-US">
                <a:latin typeface="Gill Sans" panose="020B0702020104020203" pitchFamily="34" charset="0"/>
              </a:rPr>
              <a:t>&lt;Course name&gt;   1 - </a:t>
            </a:r>
            <a:fld id="{7C951E65-0BAA-4B24-AD87-683F8269D8DB}" type="slidenum">
              <a:rPr lang="en-US" smtClean="0">
                <a:latin typeface="Gill Sans" panose="020B0702020104020203" pitchFamily="34" charset="0"/>
              </a:rPr>
              <a:pPr>
                <a:defRPr/>
              </a:pPr>
              <a:t>17</a:t>
            </a:fld>
            <a:endParaRPr lang="en-US" dirty="0">
              <a:latin typeface="Gill Sans" panose="020B0702020104020203" pitchFamily="34" charset="0"/>
            </a:endParaRPr>
          </a:p>
        </p:txBody>
      </p:sp>
    </p:spTree>
    <p:extLst>
      <p:ext uri="{BB962C8B-B14F-4D97-AF65-F5344CB8AC3E}">
        <p14:creationId xmlns:p14="http://schemas.microsoft.com/office/powerpoint/2010/main" val="1796369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itchFamily="2" charset="2"/>
              <a:buChar char="§"/>
            </a:pPr>
            <a:r>
              <a:rPr lang="en-IN" dirty="0"/>
              <a:t>All GCP services are associated with Project</a:t>
            </a:r>
          </a:p>
          <a:p>
            <a:pPr algn="just">
              <a:buFont typeface="Wingdings" pitchFamily="2" charset="2"/>
              <a:buChar char="§"/>
            </a:pPr>
            <a:r>
              <a:rPr lang="en-IN" dirty="0"/>
              <a:t>By default a project is created when you Sign Up</a:t>
            </a:r>
          </a:p>
          <a:p>
            <a:pPr algn="just">
              <a:buFont typeface="Wingdings" pitchFamily="2" charset="2"/>
              <a:buChar char="§"/>
            </a:pPr>
            <a:r>
              <a:rPr lang="en-IN" dirty="0"/>
              <a:t>Project Identity:</a:t>
            </a:r>
          </a:p>
          <a:p>
            <a:pPr lvl="1" algn="just">
              <a:buFont typeface="Wingdings" pitchFamily="2" charset="2"/>
              <a:buChar char="§"/>
            </a:pPr>
            <a:r>
              <a:rPr lang="en-IN" sz="2800" dirty="0"/>
              <a:t>Name</a:t>
            </a:r>
          </a:p>
          <a:p>
            <a:pPr lvl="1" algn="just">
              <a:buFont typeface="Wingdings" pitchFamily="2" charset="2"/>
              <a:buChar char="§"/>
            </a:pPr>
            <a:r>
              <a:rPr lang="en-IN" sz="2800" dirty="0"/>
              <a:t>Number</a:t>
            </a:r>
          </a:p>
          <a:p>
            <a:pPr lvl="1" algn="just">
              <a:buFont typeface="Wingdings" pitchFamily="2" charset="2"/>
              <a:buChar char="§"/>
            </a:pPr>
            <a:r>
              <a:rPr lang="en-IN" sz="2800" dirty="0"/>
              <a:t>ID</a:t>
            </a:r>
          </a:p>
          <a:p>
            <a:pPr algn="just">
              <a:buFont typeface="Wingdings" pitchFamily="2" charset="2"/>
              <a:buChar char="§"/>
            </a:pPr>
            <a:r>
              <a:rPr lang="en-IN" dirty="0"/>
              <a:t>Using Project, you can :</a:t>
            </a:r>
          </a:p>
          <a:p>
            <a:pPr lvl="1" algn="just">
              <a:buFont typeface="Wingdings" pitchFamily="2" charset="2"/>
              <a:buChar char="§"/>
            </a:pPr>
            <a:r>
              <a:rPr lang="en-IN" sz="2800" dirty="0"/>
              <a:t>Enable Billing</a:t>
            </a:r>
          </a:p>
          <a:p>
            <a:pPr lvl="1" algn="just">
              <a:buFont typeface="Wingdings" pitchFamily="2" charset="2"/>
              <a:buChar char="§"/>
            </a:pPr>
            <a:r>
              <a:rPr lang="en-IN" sz="2800" dirty="0"/>
              <a:t>Track resource usage</a:t>
            </a:r>
          </a:p>
          <a:p>
            <a:pPr lvl="1" algn="just">
              <a:buFont typeface="Wingdings" pitchFamily="2" charset="2"/>
              <a:buChar char="§"/>
            </a:pPr>
            <a:r>
              <a:rPr lang="en-IN" sz="2800" dirty="0"/>
              <a:t>Manage permissions</a:t>
            </a:r>
          </a:p>
          <a:p>
            <a:pPr lvl="1" algn="just">
              <a:buFont typeface="Wingdings" pitchFamily="2" charset="2"/>
              <a:buChar char="§"/>
            </a:pPr>
            <a:r>
              <a:rPr lang="en-IN" sz="2800" dirty="0"/>
              <a:t>Enable different services</a:t>
            </a:r>
          </a:p>
          <a:p>
            <a:pPr lvl="1" algn="just">
              <a:buFont typeface="Wingdings" pitchFamily="2" charset="2"/>
              <a:buChar char="§"/>
            </a:pPr>
            <a:r>
              <a:rPr lang="en-IN" sz="2800" dirty="0"/>
              <a:t>Access APIs</a:t>
            </a:r>
          </a:p>
          <a:p>
            <a:endParaRPr lang="en-IN" dirty="0"/>
          </a:p>
        </p:txBody>
      </p:sp>
      <p:sp>
        <p:nvSpPr>
          <p:cNvPr id="4" name="Footer Placeholder 3"/>
          <p:cNvSpPr>
            <a:spLocks noGrp="1"/>
          </p:cNvSpPr>
          <p:nvPr>
            <p:ph type="ftr" sz="quarter" idx="10"/>
          </p:nvPr>
        </p:nvSpPr>
        <p:spPr/>
        <p:txBody>
          <a:bodyPr/>
          <a:lstStyle/>
          <a:p>
            <a:pPr>
              <a:defRPr/>
            </a:pPr>
            <a:r>
              <a:rPr lang="en-US">
                <a:latin typeface="Gill Sans" panose="020B0702020104020203" pitchFamily="34" charset="0"/>
              </a:rPr>
              <a:t>&lt;Course name&gt;   1 - </a:t>
            </a:r>
            <a:fld id="{7C951E65-0BAA-4B24-AD87-683F8269D8DB}" type="slidenum">
              <a:rPr lang="en-US" smtClean="0">
                <a:latin typeface="Gill Sans" panose="020B0702020104020203" pitchFamily="34" charset="0"/>
              </a:rPr>
              <a:pPr>
                <a:defRPr/>
              </a:pPr>
              <a:t>27</a:t>
            </a:fld>
            <a:endParaRPr lang="en-US" dirty="0">
              <a:latin typeface="Gill Sans" panose="020B0702020104020203" pitchFamily="34" charset="0"/>
            </a:endParaRPr>
          </a:p>
        </p:txBody>
      </p:sp>
    </p:spTree>
    <p:extLst>
      <p:ext uri="{BB962C8B-B14F-4D97-AF65-F5344CB8AC3E}">
        <p14:creationId xmlns:p14="http://schemas.microsoft.com/office/powerpoint/2010/main" val="1548338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900" b="0" i="0" kern="1200" dirty="0">
                <a:solidFill>
                  <a:schemeClr val="tx1"/>
                </a:solidFill>
                <a:effectLst/>
                <a:latin typeface="Gill Sans" panose="020B0702020104020203" pitchFamily="34" charset="0"/>
                <a:ea typeface="+mn-ea"/>
                <a:cs typeface="+mn-cs"/>
              </a:rPr>
              <a:t>From global, load-balanced, resilient services to flexible single-instance VMs, we provide a scalable range of computing options you can tailor to match your needs. Google Compute Engine provides highly customizable virtual machines with best-of-breed features,</a:t>
            </a:r>
          </a:p>
          <a:p>
            <a:endParaRPr lang="en-IN" dirty="0"/>
          </a:p>
        </p:txBody>
      </p:sp>
      <p:sp>
        <p:nvSpPr>
          <p:cNvPr id="4" name="Footer Placeholder 3"/>
          <p:cNvSpPr>
            <a:spLocks noGrp="1"/>
          </p:cNvSpPr>
          <p:nvPr>
            <p:ph type="ftr" sz="quarter" idx="10"/>
          </p:nvPr>
        </p:nvSpPr>
        <p:spPr/>
        <p:txBody>
          <a:bodyPr/>
          <a:lstStyle/>
          <a:p>
            <a:pPr>
              <a:defRPr/>
            </a:pPr>
            <a:r>
              <a:rPr lang="en-US">
                <a:latin typeface="Gill Sans" panose="020B0702020104020203" pitchFamily="34" charset="0"/>
              </a:rPr>
              <a:t>&lt;Course name&gt;   1 - </a:t>
            </a:r>
            <a:fld id="{7C951E65-0BAA-4B24-AD87-683F8269D8DB}" type="slidenum">
              <a:rPr lang="en-US" smtClean="0">
                <a:latin typeface="Gill Sans" panose="020B0702020104020203" pitchFamily="34" charset="0"/>
              </a:rPr>
              <a:pPr>
                <a:defRPr/>
              </a:pPr>
              <a:t>29</a:t>
            </a:fld>
            <a:endParaRPr lang="en-US" dirty="0">
              <a:latin typeface="Gill Sans" panose="020B0702020104020203" pitchFamily="34" charset="0"/>
            </a:endParaRPr>
          </a:p>
        </p:txBody>
      </p:sp>
    </p:spTree>
    <p:extLst>
      <p:ext uri="{BB962C8B-B14F-4D97-AF65-F5344CB8AC3E}">
        <p14:creationId xmlns:p14="http://schemas.microsoft.com/office/powerpoint/2010/main" val="36901963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emplat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10212" y="493912"/>
            <a:ext cx="5755576" cy="1455560"/>
          </a:xfrm>
          <a:prstGeom prst="rect">
            <a:avLst/>
          </a:prstGeom>
        </p:spPr>
      </p:pic>
      <p:sp>
        <p:nvSpPr>
          <p:cNvPr id="5" name="Text Placeholder 4"/>
          <p:cNvSpPr>
            <a:spLocks noGrp="1"/>
          </p:cNvSpPr>
          <p:nvPr>
            <p:ph type="body" sz="quarter" idx="10" hasCustomPrompt="1"/>
          </p:nvPr>
        </p:nvSpPr>
        <p:spPr>
          <a:xfrm>
            <a:off x="4174434" y="9875520"/>
            <a:ext cx="31105076" cy="2692896"/>
          </a:xfrm>
          <a:prstGeom prst="rect">
            <a:avLst/>
          </a:prstGeom>
        </p:spPr>
        <p:txBody>
          <a:bodyPr/>
          <a:lstStyle>
            <a:lvl1pPr marL="0" indent="0" algn="ctr">
              <a:buNone/>
              <a:defRPr sz="16000" b="1">
                <a:solidFill>
                  <a:schemeClr val="bg1"/>
                </a:solidFill>
              </a:defRPr>
            </a:lvl1pPr>
          </a:lstStyle>
          <a:p>
            <a:pPr lvl="0"/>
            <a:r>
              <a:rPr lang="en-US" dirty="0"/>
              <a:t>Add Module Name</a:t>
            </a:r>
            <a:endParaRPr lang="en-IN" dirty="0"/>
          </a:p>
        </p:txBody>
      </p:sp>
      <p:sp>
        <p:nvSpPr>
          <p:cNvPr id="7" name="Picture Placeholder 6"/>
          <p:cNvSpPr>
            <a:spLocks noGrp="1"/>
          </p:cNvSpPr>
          <p:nvPr>
            <p:ph type="pic" sz="quarter" idx="11" hasCustomPrompt="1"/>
          </p:nvPr>
        </p:nvSpPr>
        <p:spPr>
          <a:xfrm>
            <a:off x="15410214" y="3662264"/>
            <a:ext cx="6046140" cy="5759448"/>
          </a:xfrm>
          <a:prstGeom prst="rect">
            <a:avLst/>
          </a:prstGeom>
        </p:spPr>
        <p:txBody>
          <a:bodyPr/>
          <a:lstStyle>
            <a:lvl1pPr marL="0" indent="0" algn="ctr">
              <a:buNone/>
              <a:defRPr sz="5600">
                <a:solidFill>
                  <a:schemeClr val="bg1"/>
                </a:solidFill>
              </a:defRPr>
            </a:lvl1pPr>
          </a:lstStyle>
          <a:p>
            <a:r>
              <a:rPr lang="en-US" dirty="0"/>
              <a:t>Add Course Logo Here</a:t>
            </a:r>
            <a:endParaRPr lang="en-IN" dirty="0"/>
          </a:p>
        </p:txBody>
      </p:sp>
    </p:spTree>
    <p:extLst>
      <p:ext uri="{BB962C8B-B14F-4D97-AF65-F5344CB8AC3E}">
        <p14:creationId xmlns:p14="http://schemas.microsoft.com/office/powerpoint/2010/main" val="238613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12" name="Rectangle 11"/>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Gill Sans" panose="020B0702020104020203" pitchFamily="34" charset="0"/>
            </a:endParaRPr>
          </a:p>
        </p:txBody>
      </p:sp>
      <p:sp>
        <p:nvSpPr>
          <p:cNvPr id="14" name="Rectangle 13"/>
          <p:cNvSpPr/>
          <p:nvPr userDrawn="1"/>
        </p:nvSpPr>
        <p:spPr bwMode="auto">
          <a:xfrm>
            <a:off x="2121408" y="18909712"/>
            <a:ext cx="4550608" cy="1664288"/>
          </a:xfrm>
          <a:prstGeom prst="rect">
            <a:avLst/>
          </a:prstGeom>
          <a:solidFill>
            <a:srgbClr val="095A82"/>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Gill Sans" panose="020B0702020104020203"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11"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dirty="0">
                <a:solidFill>
                  <a:srgbClr val="9F9F9F"/>
                </a:solidFill>
                <a:latin typeface="Gill Sans" panose="020B0702020104020203" pitchFamily="34" charset="0"/>
                <a:cs typeface="+mn-cs"/>
              </a:rPr>
              <a:t>Copyright © 2017, edureka and/or its affiliates. All rights reserved.</a:t>
            </a:r>
          </a:p>
        </p:txBody>
      </p:sp>
    </p:spTree>
    <p:extLst>
      <p:ext uri="{BB962C8B-B14F-4D97-AF65-F5344CB8AC3E}">
        <p14:creationId xmlns:p14="http://schemas.microsoft.com/office/powerpoint/2010/main" val="3239543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low Guidlines">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2" name="Rectangle 1"/>
          <p:cNvSpPr/>
          <p:nvPr userDrawn="1"/>
        </p:nvSpPr>
        <p:spPr>
          <a:xfrm>
            <a:off x="584206" y="495304"/>
            <a:ext cx="8486772" cy="18707096"/>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2" name="Rectangle 11"/>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sp>
        <p:nvSpPr>
          <p:cNvPr id="51" name="Rectangle 50"/>
          <p:cNvSpPr/>
          <p:nvPr userDrawn="1"/>
        </p:nvSpPr>
        <p:spPr>
          <a:xfrm>
            <a:off x="9070978" y="495304"/>
            <a:ext cx="26920820" cy="1870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3" name="Rectangle 2"/>
          <p:cNvSpPr/>
          <p:nvPr userDrawn="1"/>
        </p:nvSpPr>
        <p:spPr>
          <a:xfrm>
            <a:off x="1280838" y="1588736"/>
            <a:ext cx="182876" cy="1497464"/>
          </a:xfrm>
          <a:prstGeom prst="rect">
            <a:avLst/>
          </a:prstGeom>
          <a:solidFill>
            <a:srgbClr val="0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grpSp>
        <p:nvGrpSpPr>
          <p:cNvPr id="24" name="Group 23"/>
          <p:cNvGrpSpPr/>
          <p:nvPr userDrawn="1"/>
        </p:nvGrpSpPr>
        <p:grpSpPr>
          <a:xfrm>
            <a:off x="1607414" y="6035822"/>
            <a:ext cx="1145976" cy="7833368"/>
            <a:chOff x="530352" y="1347614"/>
            <a:chExt cx="286494" cy="1958342"/>
          </a:xfrm>
        </p:grpSpPr>
        <p:sp>
          <p:nvSpPr>
            <p:cNvPr id="14" name="Oval 13"/>
            <p:cNvSpPr/>
            <p:nvPr userDrawn="1"/>
          </p:nvSpPr>
          <p:spPr>
            <a:xfrm>
              <a:off x="530352" y="1347614"/>
              <a:ext cx="286494" cy="286494"/>
            </a:xfrm>
            <a:prstGeom prst="ellipse">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5" name="Oval 54"/>
            <p:cNvSpPr/>
            <p:nvPr userDrawn="1"/>
          </p:nvSpPr>
          <p:spPr>
            <a:xfrm>
              <a:off x="530352" y="2462180"/>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9" name="Oval 58"/>
            <p:cNvSpPr/>
            <p:nvPr userDrawn="1"/>
          </p:nvSpPr>
          <p:spPr>
            <a:xfrm>
              <a:off x="530352" y="3019462"/>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60" name="Oval 59"/>
            <p:cNvSpPr/>
            <p:nvPr userDrawn="1"/>
          </p:nvSpPr>
          <p:spPr>
            <a:xfrm>
              <a:off x="530352" y="1904897"/>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cxnSp>
          <p:nvCxnSpPr>
            <p:cNvPr id="18" name="Straight Connector 17"/>
            <p:cNvCxnSpPr>
              <a:stCxn id="14" idx="4"/>
            </p:cNvCxnSpPr>
            <p:nvPr userDrawn="1"/>
          </p:nvCxnSpPr>
          <p:spPr>
            <a:xfrm>
              <a:off x="673599" y="1634108"/>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73599" y="2191391"/>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73599" y="2748674"/>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540961" y="1361548"/>
              <a:ext cx="124313" cy="207749"/>
            </a:xfrm>
            <a:prstGeom prst="rect">
              <a:avLst/>
            </a:prstGeom>
            <a:noFill/>
          </p:spPr>
          <p:txBody>
            <a:bodyPr wrap="none" rtlCol="0">
              <a:spAutoFit/>
            </a:bodyPr>
            <a:lstStyle/>
            <a:p>
              <a:r>
                <a:rPr lang="en-US" sz="4800" b="0" i="0" dirty="0">
                  <a:solidFill>
                    <a:srgbClr val="095A82"/>
                  </a:solidFill>
                  <a:latin typeface="+mj-lt"/>
                </a:rPr>
                <a:t>1</a:t>
              </a:r>
              <a:endParaRPr lang="en-IN" sz="4800" b="0" i="0" dirty="0">
                <a:solidFill>
                  <a:srgbClr val="095A82"/>
                </a:solidFill>
                <a:latin typeface="+mj-lt"/>
              </a:endParaRPr>
            </a:p>
          </p:txBody>
        </p:sp>
        <p:sp>
          <p:nvSpPr>
            <p:cNvPr id="112" name="TextBox 111"/>
            <p:cNvSpPr txBox="1"/>
            <p:nvPr userDrawn="1"/>
          </p:nvSpPr>
          <p:spPr>
            <a:xfrm>
              <a:off x="540961" y="1919877"/>
              <a:ext cx="124313" cy="207749"/>
            </a:xfrm>
            <a:prstGeom prst="rect">
              <a:avLst/>
            </a:prstGeom>
            <a:noFill/>
          </p:spPr>
          <p:txBody>
            <a:bodyPr wrap="none" rtlCol="0">
              <a:spAutoFit/>
            </a:bodyPr>
            <a:lstStyle/>
            <a:p>
              <a:r>
                <a:rPr lang="en-US" sz="4800" b="0" i="0" dirty="0">
                  <a:solidFill>
                    <a:schemeClr val="bg1"/>
                  </a:solidFill>
                  <a:latin typeface="+mj-lt"/>
                </a:rPr>
                <a:t>2</a:t>
              </a:r>
              <a:endParaRPr lang="en-IN" sz="4800" b="0" i="0" dirty="0">
                <a:solidFill>
                  <a:schemeClr val="bg1"/>
                </a:solidFill>
                <a:latin typeface="+mj-lt"/>
              </a:endParaRPr>
            </a:p>
          </p:txBody>
        </p:sp>
        <p:sp>
          <p:nvSpPr>
            <p:cNvPr id="113" name="TextBox 112"/>
            <p:cNvSpPr txBox="1"/>
            <p:nvPr userDrawn="1"/>
          </p:nvSpPr>
          <p:spPr>
            <a:xfrm>
              <a:off x="540961" y="2476422"/>
              <a:ext cx="124313" cy="207749"/>
            </a:xfrm>
            <a:prstGeom prst="rect">
              <a:avLst/>
            </a:prstGeom>
            <a:noFill/>
          </p:spPr>
          <p:txBody>
            <a:bodyPr wrap="none" rtlCol="0">
              <a:spAutoFit/>
            </a:bodyPr>
            <a:lstStyle/>
            <a:p>
              <a:r>
                <a:rPr lang="en-US" sz="4800" b="0" i="0" dirty="0">
                  <a:solidFill>
                    <a:schemeClr val="bg1"/>
                  </a:solidFill>
                  <a:latin typeface="+mj-lt"/>
                </a:rPr>
                <a:t>3</a:t>
              </a:r>
              <a:endParaRPr lang="en-IN" sz="4800" b="0" i="0" dirty="0">
                <a:solidFill>
                  <a:schemeClr val="bg1"/>
                </a:solidFill>
                <a:latin typeface="+mj-lt"/>
              </a:endParaRPr>
            </a:p>
          </p:txBody>
        </p:sp>
        <p:sp>
          <p:nvSpPr>
            <p:cNvPr id="114" name="TextBox 113"/>
            <p:cNvSpPr txBox="1"/>
            <p:nvPr userDrawn="1"/>
          </p:nvSpPr>
          <p:spPr>
            <a:xfrm>
              <a:off x="540961" y="3033722"/>
              <a:ext cx="124313" cy="207749"/>
            </a:xfrm>
            <a:prstGeom prst="rect">
              <a:avLst/>
            </a:prstGeom>
            <a:noFill/>
          </p:spPr>
          <p:txBody>
            <a:bodyPr wrap="none" rtlCol="0">
              <a:spAutoFit/>
            </a:bodyPr>
            <a:lstStyle/>
            <a:p>
              <a:r>
                <a:rPr lang="en-US" sz="4800" b="0" i="0" dirty="0">
                  <a:solidFill>
                    <a:schemeClr val="bg1"/>
                  </a:solidFill>
                  <a:latin typeface="+mj-lt"/>
                </a:rPr>
                <a:t>4</a:t>
              </a:r>
              <a:endParaRPr lang="en-IN" sz="4800" b="0" i="0" dirty="0">
                <a:solidFill>
                  <a:schemeClr val="bg1"/>
                </a:solidFill>
                <a:latin typeface="+mj-lt"/>
              </a:endParaRPr>
            </a:p>
          </p:txBody>
        </p:sp>
      </p:grpSp>
      <p:sp>
        <p:nvSpPr>
          <p:cNvPr id="115" name="Rectangle 114"/>
          <p:cNvSpPr/>
          <p:nvPr userDrawn="1"/>
        </p:nvSpPr>
        <p:spPr>
          <a:xfrm>
            <a:off x="9070978" y="18351896"/>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7" name="Rectangle 116"/>
          <p:cNvSpPr/>
          <p:nvPr userDrawn="1"/>
        </p:nvSpPr>
        <p:spPr>
          <a:xfrm>
            <a:off x="9070978" y="485828"/>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8" name="Content Placeholder 1"/>
          <p:cNvSpPr>
            <a:spLocks noGrp="1"/>
          </p:cNvSpPr>
          <p:nvPr>
            <p:ph sz="half" idx="1"/>
          </p:nvPr>
        </p:nvSpPr>
        <p:spPr>
          <a:xfrm>
            <a:off x="9324598" y="1713148"/>
            <a:ext cx="26157980" cy="16181544"/>
          </a:xfrm>
          <a:prstGeom prst="rect">
            <a:avLst/>
          </a:prstGeom>
        </p:spPr>
        <p:txBody>
          <a:bodyPr/>
          <a:lstStyle>
            <a:lvl1pPr>
              <a:buClr>
                <a:srgbClr val="095A82"/>
              </a:buClr>
              <a:defRPr sz="7200" b="0" i="0">
                <a:solidFill>
                  <a:srgbClr val="5F5F5F"/>
                </a:solidFill>
                <a:latin typeface="+mj-lt"/>
              </a:defRPr>
            </a:lvl1pPr>
            <a:lvl2pPr>
              <a:buClr>
                <a:srgbClr val="095A82"/>
              </a:buClr>
              <a:defRPr sz="7200" b="0" i="0">
                <a:solidFill>
                  <a:srgbClr val="5F5F5F"/>
                </a:solidFill>
                <a:latin typeface="+mj-lt"/>
              </a:defRPr>
            </a:lvl2pPr>
            <a:lvl3pPr>
              <a:buClr>
                <a:srgbClr val="095A82"/>
              </a:buClr>
              <a:defRPr sz="7200" b="0" i="0">
                <a:solidFill>
                  <a:srgbClr val="5F5F5F"/>
                </a:solidFill>
                <a:latin typeface="+mj-lt"/>
              </a:defRPr>
            </a:lvl3pPr>
            <a:lvl4pPr>
              <a:buClr>
                <a:srgbClr val="095A82"/>
              </a:buClr>
              <a:defRPr sz="6400" b="0" i="0">
                <a:solidFill>
                  <a:srgbClr val="5F5F5F"/>
                </a:solidFill>
                <a:latin typeface="+mj-lt"/>
              </a:defRPr>
            </a:lvl4pPr>
            <a:lvl5pPr>
              <a:buClr>
                <a:srgbClr val="095A82"/>
              </a:buClr>
              <a:defRPr sz="5600" b="0" i="0">
                <a:solidFill>
                  <a:srgbClr val="5F5F5F"/>
                </a:solidFill>
                <a:latin typeface="+mj-lt"/>
              </a:defRPr>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37"/>
          <p:cNvSpPr/>
          <p:nvPr userDrawn="1"/>
        </p:nvSpPr>
        <p:spPr bwMode="auto">
          <a:xfrm>
            <a:off x="2121408" y="18909712"/>
            <a:ext cx="4550608" cy="1664288"/>
          </a:xfrm>
          <a:prstGeom prst="rect">
            <a:avLst/>
          </a:prstGeom>
          <a:solidFill>
            <a:srgbClr val="095A82"/>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37"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b="0" i="0" dirty="0">
                <a:solidFill>
                  <a:srgbClr val="9F9F9F"/>
                </a:solidFill>
                <a:latin typeface="+mj-lt"/>
                <a:cs typeface="+mn-cs"/>
              </a:rPr>
              <a:t>Copyright © 2017, edureka and/or its affiliates. All rights reserved.</a:t>
            </a:r>
          </a:p>
        </p:txBody>
      </p:sp>
    </p:spTree>
    <p:extLst>
      <p:ext uri="{BB962C8B-B14F-4D97-AF65-F5344CB8AC3E}">
        <p14:creationId xmlns:p14="http://schemas.microsoft.com/office/powerpoint/2010/main" val="3919087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Flow Guidlines">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2" name="Rectangle 1"/>
          <p:cNvSpPr/>
          <p:nvPr userDrawn="1"/>
        </p:nvSpPr>
        <p:spPr>
          <a:xfrm>
            <a:off x="584206" y="495304"/>
            <a:ext cx="8486772" cy="18707096"/>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2" name="Rectangle 11"/>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sp>
        <p:nvSpPr>
          <p:cNvPr id="51" name="Rectangle 50"/>
          <p:cNvSpPr/>
          <p:nvPr userDrawn="1"/>
        </p:nvSpPr>
        <p:spPr>
          <a:xfrm>
            <a:off x="9070978" y="495304"/>
            <a:ext cx="26920820" cy="1870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3" name="Rectangle 2"/>
          <p:cNvSpPr/>
          <p:nvPr userDrawn="1"/>
        </p:nvSpPr>
        <p:spPr>
          <a:xfrm>
            <a:off x="1280838" y="1588736"/>
            <a:ext cx="182876" cy="1497464"/>
          </a:xfrm>
          <a:prstGeom prst="rect">
            <a:avLst/>
          </a:prstGeom>
          <a:solidFill>
            <a:srgbClr val="0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4" name="Oval 13"/>
          <p:cNvSpPr/>
          <p:nvPr userDrawn="1"/>
        </p:nvSpPr>
        <p:spPr>
          <a:xfrm>
            <a:off x="1607412" y="6035820"/>
            <a:ext cx="1145976" cy="1145976"/>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5" name="Oval 54"/>
          <p:cNvSpPr/>
          <p:nvPr userDrawn="1"/>
        </p:nvSpPr>
        <p:spPr>
          <a:xfrm>
            <a:off x="1607412" y="10494084"/>
            <a:ext cx="1145976" cy="1145976"/>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9" name="Oval 58"/>
          <p:cNvSpPr/>
          <p:nvPr userDrawn="1"/>
        </p:nvSpPr>
        <p:spPr>
          <a:xfrm>
            <a:off x="1607412" y="12723212"/>
            <a:ext cx="1145976" cy="1145976"/>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60" name="Oval 59"/>
          <p:cNvSpPr/>
          <p:nvPr userDrawn="1"/>
        </p:nvSpPr>
        <p:spPr>
          <a:xfrm>
            <a:off x="1607412" y="8264952"/>
            <a:ext cx="1145976" cy="1145976"/>
          </a:xfrm>
          <a:prstGeom prst="ellipse">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cxnSp>
        <p:nvCxnSpPr>
          <p:cNvPr id="18" name="Straight Connector 17"/>
          <p:cNvCxnSpPr>
            <a:stCxn id="14" idx="4"/>
          </p:cNvCxnSpPr>
          <p:nvPr userDrawn="1"/>
        </p:nvCxnSpPr>
        <p:spPr>
          <a:xfrm>
            <a:off x="2180400" y="7181798"/>
            <a:ext cx="0" cy="1083156"/>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2180400" y="9410930"/>
            <a:ext cx="0" cy="1083156"/>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2180400" y="11640062"/>
            <a:ext cx="0" cy="1083156"/>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648420" y="6091558"/>
            <a:ext cx="497252" cy="830997"/>
          </a:xfrm>
          <a:prstGeom prst="rect">
            <a:avLst/>
          </a:prstGeom>
          <a:noFill/>
        </p:spPr>
        <p:txBody>
          <a:bodyPr wrap="none" rtlCol="0">
            <a:spAutoFit/>
          </a:bodyPr>
          <a:lstStyle/>
          <a:p>
            <a:r>
              <a:rPr lang="en-US" sz="4800" b="0" i="0" dirty="0">
                <a:solidFill>
                  <a:schemeClr val="bg1"/>
                </a:solidFill>
                <a:latin typeface="+mj-lt"/>
              </a:rPr>
              <a:t>1</a:t>
            </a:r>
            <a:endParaRPr lang="en-IN" sz="4800" b="0" i="0" dirty="0">
              <a:solidFill>
                <a:schemeClr val="bg1"/>
              </a:solidFill>
              <a:latin typeface="+mj-lt"/>
            </a:endParaRPr>
          </a:p>
        </p:txBody>
      </p:sp>
      <p:sp>
        <p:nvSpPr>
          <p:cNvPr id="112" name="TextBox 111"/>
          <p:cNvSpPr txBox="1"/>
          <p:nvPr userDrawn="1"/>
        </p:nvSpPr>
        <p:spPr>
          <a:xfrm>
            <a:off x="1648420" y="8324874"/>
            <a:ext cx="1078504" cy="830997"/>
          </a:xfrm>
          <a:prstGeom prst="rect">
            <a:avLst/>
          </a:prstGeom>
          <a:noFill/>
        </p:spPr>
        <p:txBody>
          <a:bodyPr wrap="square" rtlCol="0">
            <a:spAutoFit/>
          </a:bodyPr>
          <a:lstStyle/>
          <a:p>
            <a:r>
              <a:rPr lang="en-US" sz="4800" b="0" i="0" dirty="0">
                <a:solidFill>
                  <a:srgbClr val="095A82"/>
                </a:solidFill>
                <a:latin typeface="+mj-lt"/>
              </a:rPr>
              <a:t>2</a:t>
            </a:r>
            <a:endParaRPr lang="en-IN" sz="4800" b="0" i="0" dirty="0">
              <a:solidFill>
                <a:srgbClr val="095A82"/>
              </a:solidFill>
              <a:latin typeface="+mj-lt"/>
            </a:endParaRPr>
          </a:p>
        </p:txBody>
      </p:sp>
      <p:sp>
        <p:nvSpPr>
          <p:cNvPr id="113" name="TextBox 112"/>
          <p:cNvSpPr txBox="1"/>
          <p:nvPr userDrawn="1"/>
        </p:nvSpPr>
        <p:spPr>
          <a:xfrm>
            <a:off x="1648420" y="10560582"/>
            <a:ext cx="497252" cy="830997"/>
          </a:xfrm>
          <a:prstGeom prst="rect">
            <a:avLst/>
          </a:prstGeom>
          <a:noFill/>
        </p:spPr>
        <p:txBody>
          <a:bodyPr wrap="none" rtlCol="0">
            <a:spAutoFit/>
          </a:bodyPr>
          <a:lstStyle/>
          <a:p>
            <a:r>
              <a:rPr lang="en-US" sz="4800" b="0" i="0" dirty="0">
                <a:solidFill>
                  <a:schemeClr val="bg1"/>
                </a:solidFill>
                <a:latin typeface="+mj-lt"/>
              </a:rPr>
              <a:t>3</a:t>
            </a:r>
            <a:endParaRPr lang="en-IN" sz="4800" b="0" i="0" dirty="0">
              <a:solidFill>
                <a:schemeClr val="bg1"/>
              </a:solidFill>
              <a:latin typeface="+mj-lt"/>
            </a:endParaRPr>
          </a:p>
        </p:txBody>
      </p:sp>
      <p:sp>
        <p:nvSpPr>
          <p:cNvPr id="114" name="TextBox 113"/>
          <p:cNvSpPr txBox="1"/>
          <p:nvPr userDrawn="1"/>
        </p:nvSpPr>
        <p:spPr>
          <a:xfrm>
            <a:off x="1648420" y="12780254"/>
            <a:ext cx="497252" cy="830997"/>
          </a:xfrm>
          <a:prstGeom prst="rect">
            <a:avLst/>
          </a:prstGeom>
          <a:noFill/>
        </p:spPr>
        <p:txBody>
          <a:bodyPr wrap="none" rtlCol="0">
            <a:spAutoFit/>
          </a:bodyPr>
          <a:lstStyle/>
          <a:p>
            <a:r>
              <a:rPr lang="en-US" sz="4800" b="0" i="0" dirty="0">
                <a:solidFill>
                  <a:schemeClr val="bg1"/>
                </a:solidFill>
                <a:latin typeface="+mj-lt"/>
              </a:rPr>
              <a:t>4</a:t>
            </a:r>
            <a:endParaRPr lang="en-IN" sz="4800" b="0" i="0" dirty="0">
              <a:solidFill>
                <a:schemeClr val="bg1"/>
              </a:solidFill>
              <a:latin typeface="+mj-lt"/>
            </a:endParaRPr>
          </a:p>
        </p:txBody>
      </p:sp>
      <p:sp>
        <p:nvSpPr>
          <p:cNvPr id="115" name="Rectangle 114"/>
          <p:cNvSpPr/>
          <p:nvPr userDrawn="1"/>
        </p:nvSpPr>
        <p:spPr>
          <a:xfrm>
            <a:off x="9070978" y="18351896"/>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7" name="Rectangle 116"/>
          <p:cNvSpPr/>
          <p:nvPr userDrawn="1"/>
        </p:nvSpPr>
        <p:spPr>
          <a:xfrm>
            <a:off x="9070978" y="485828"/>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8" name="Content Placeholder 1"/>
          <p:cNvSpPr>
            <a:spLocks noGrp="1"/>
          </p:cNvSpPr>
          <p:nvPr userDrawn="1">
            <p:ph sz="half" idx="1"/>
          </p:nvPr>
        </p:nvSpPr>
        <p:spPr>
          <a:xfrm>
            <a:off x="9324598" y="1713148"/>
            <a:ext cx="26157980" cy="16181544"/>
          </a:xfrm>
          <a:prstGeom prst="rect">
            <a:avLst/>
          </a:prstGeom>
        </p:spPr>
        <p:txBody>
          <a:bodyPr/>
          <a:lstStyle>
            <a:lvl1pPr>
              <a:buClr>
                <a:srgbClr val="095A82"/>
              </a:buClr>
              <a:defRPr sz="7200" b="0" i="0">
                <a:solidFill>
                  <a:srgbClr val="5F5F5F"/>
                </a:solidFill>
                <a:latin typeface="+mj-lt"/>
              </a:defRPr>
            </a:lvl1pPr>
            <a:lvl2pPr>
              <a:buClr>
                <a:srgbClr val="095A82"/>
              </a:buClr>
              <a:defRPr sz="7200" b="0" i="0">
                <a:solidFill>
                  <a:srgbClr val="5F5F5F"/>
                </a:solidFill>
                <a:latin typeface="+mj-lt"/>
              </a:defRPr>
            </a:lvl2pPr>
            <a:lvl3pPr>
              <a:buClr>
                <a:srgbClr val="095A82"/>
              </a:buClr>
              <a:defRPr sz="7200" b="0" i="0">
                <a:solidFill>
                  <a:srgbClr val="5F5F5F"/>
                </a:solidFill>
                <a:latin typeface="+mj-lt"/>
              </a:defRPr>
            </a:lvl3pPr>
            <a:lvl4pPr>
              <a:buClr>
                <a:srgbClr val="095A82"/>
              </a:buClr>
              <a:defRPr sz="6400" b="0" i="0">
                <a:solidFill>
                  <a:srgbClr val="5F5F5F"/>
                </a:solidFill>
                <a:latin typeface="+mj-lt"/>
              </a:defRPr>
            </a:lvl4pPr>
            <a:lvl5pPr>
              <a:buClr>
                <a:srgbClr val="095A82"/>
              </a:buClr>
              <a:defRPr sz="5600" b="0" i="0">
                <a:solidFill>
                  <a:srgbClr val="5F5F5F"/>
                </a:solidFill>
                <a:latin typeface="+mj-lt"/>
              </a:defRPr>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37"/>
          <p:cNvSpPr/>
          <p:nvPr userDrawn="1"/>
        </p:nvSpPr>
        <p:spPr bwMode="auto">
          <a:xfrm>
            <a:off x="2121408" y="18909712"/>
            <a:ext cx="4550608" cy="1664288"/>
          </a:xfrm>
          <a:prstGeom prst="rect">
            <a:avLst/>
          </a:prstGeom>
          <a:solidFill>
            <a:srgbClr val="095A82"/>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37"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b="0" i="0" dirty="0">
                <a:solidFill>
                  <a:srgbClr val="9F9F9F"/>
                </a:solidFill>
                <a:latin typeface="+mj-lt"/>
                <a:cs typeface="+mn-cs"/>
              </a:rPr>
              <a:t>Copyright © 2017, edureka and/or its affiliates. All rights reserved.</a:t>
            </a:r>
          </a:p>
        </p:txBody>
      </p:sp>
    </p:spTree>
    <p:extLst>
      <p:ext uri="{BB962C8B-B14F-4D97-AF65-F5344CB8AC3E}">
        <p14:creationId xmlns:p14="http://schemas.microsoft.com/office/powerpoint/2010/main" val="275029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Flow Guidlines">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2" name="Rectangle 1"/>
          <p:cNvSpPr/>
          <p:nvPr userDrawn="1"/>
        </p:nvSpPr>
        <p:spPr>
          <a:xfrm>
            <a:off x="584206" y="495304"/>
            <a:ext cx="8486772" cy="18707096"/>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2" name="Rectangle 11"/>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sp>
        <p:nvSpPr>
          <p:cNvPr id="51" name="Rectangle 50"/>
          <p:cNvSpPr/>
          <p:nvPr userDrawn="1"/>
        </p:nvSpPr>
        <p:spPr>
          <a:xfrm>
            <a:off x="9070978" y="495304"/>
            <a:ext cx="26920820" cy="1870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3" name="Rectangle 2"/>
          <p:cNvSpPr/>
          <p:nvPr userDrawn="1"/>
        </p:nvSpPr>
        <p:spPr>
          <a:xfrm>
            <a:off x="1280838" y="1588736"/>
            <a:ext cx="182876" cy="1497464"/>
          </a:xfrm>
          <a:prstGeom prst="rect">
            <a:avLst/>
          </a:prstGeom>
          <a:solidFill>
            <a:srgbClr val="0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grpSp>
        <p:nvGrpSpPr>
          <p:cNvPr id="24" name="Group 23"/>
          <p:cNvGrpSpPr/>
          <p:nvPr userDrawn="1"/>
        </p:nvGrpSpPr>
        <p:grpSpPr>
          <a:xfrm>
            <a:off x="1607412" y="6035822"/>
            <a:ext cx="1145976" cy="7833368"/>
            <a:chOff x="530352" y="1347614"/>
            <a:chExt cx="286494" cy="1958342"/>
          </a:xfrm>
        </p:grpSpPr>
        <p:sp>
          <p:nvSpPr>
            <p:cNvPr id="14" name="Oval 13"/>
            <p:cNvSpPr/>
            <p:nvPr userDrawn="1"/>
          </p:nvSpPr>
          <p:spPr>
            <a:xfrm>
              <a:off x="530352" y="1347614"/>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5" name="Oval 54"/>
            <p:cNvSpPr/>
            <p:nvPr userDrawn="1"/>
          </p:nvSpPr>
          <p:spPr>
            <a:xfrm>
              <a:off x="530352" y="2462180"/>
              <a:ext cx="286494" cy="286494"/>
            </a:xfrm>
            <a:prstGeom prst="ellipse">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9" name="Oval 58"/>
            <p:cNvSpPr/>
            <p:nvPr userDrawn="1"/>
          </p:nvSpPr>
          <p:spPr>
            <a:xfrm>
              <a:off x="530352" y="3019462"/>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60" name="Oval 59"/>
            <p:cNvSpPr/>
            <p:nvPr userDrawn="1"/>
          </p:nvSpPr>
          <p:spPr>
            <a:xfrm>
              <a:off x="530352" y="1904897"/>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cxnSp>
          <p:nvCxnSpPr>
            <p:cNvPr id="18" name="Straight Connector 17"/>
            <p:cNvCxnSpPr>
              <a:stCxn id="14" idx="4"/>
            </p:cNvCxnSpPr>
            <p:nvPr userDrawn="1"/>
          </p:nvCxnSpPr>
          <p:spPr>
            <a:xfrm>
              <a:off x="673599" y="1634108"/>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73599" y="2191391"/>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73599" y="2748674"/>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540604" y="1361548"/>
              <a:ext cx="124313" cy="207749"/>
            </a:xfrm>
            <a:prstGeom prst="rect">
              <a:avLst/>
            </a:prstGeom>
            <a:noFill/>
          </p:spPr>
          <p:txBody>
            <a:bodyPr wrap="none" rtlCol="0">
              <a:spAutoFit/>
            </a:bodyPr>
            <a:lstStyle/>
            <a:p>
              <a:r>
                <a:rPr lang="en-US" sz="4800" b="0" i="0" dirty="0">
                  <a:solidFill>
                    <a:schemeClr val="bg1"/>
                  </a:solidFill>
                  <a:latin typeface="+mj-lt"/>
                </a:rPr>
                <a:t>1</a:t>
              </a:r>
              <a:endParaRPr lang="en-IN" sz="4800" b="0" i="0" dirty="0">
                <a:solidFill>
                  <a:schemeClr val="bg1"/>
                </a:solidFill>
                <a:latin typeface="+mj-lt"/>
              </a:endParaRPr>
            </a:p>
          </p:txBody>
        </p:sp>
        <p:sp>
          <p:nvSpPr>
            <p:cNvPr id="112" name="TextBox 111"/>
            <p:cNvSpPr txBox="1"/>
            <p:nvPr userDrawn="1"/>
          </p:nvSpPr>
          <p:spPr>
            <a:xfrm>
              <a:off x="540604" y="1919877"/>
              <a:ext cx="269626" cy="207749"/>
            </a:xfrm>
            <a:prstGeom prst="rect">
              <a:avLst/>
            </a:prstGeom>
            <a:noFill/>
          </p:spPr>
          <p:txBody>
            <a:bodyPr wrap="square" rtlCol="0">
              <a:spAutoFit/>
            </a:bodyPr>
            <a:lstStyle/>
            <a:p>
              <a:r>
                <a:rPr lang="en-US" sz="4800" b="0" i="0" dirty="0">
                  <a:solidFill>
                    <a:schemeClr val="bg1"/>
                  </a:solidFill>
                  <a:latin typeface="+mj-lt"/>
                </a:rPr>
                <a:t>2</a:t>
              </a:r>
              <a:endParaRPr lang="en-IN" sz="4800" b="0" i="0" dirty="0">
                <a:solidFill>
                  <a:schemeClr val="bg1"/>
                </a:solidFill>
                <a:latin typeface="+mj-lt"/>
              </a:endParaRPr>
            </a:p>
          </p:txBody>
        </p:sp>
        <p:sp>
          <p:nvSpPr>
            <p:cNvPr id="113" name="TextBox 112"/>
            <p:cNvSpPr txBox="1"/>
            <p:nvPr userDrawn="1"/>
          </p:nvSpPr>
          <p:spPr>
            <a:xfrm>
              <a:off x="540604" y="2476422"/>
              <a:ext cx="124313" cy="207749"/>
            </a:xfrm>
            <a:prstGeom prst="rect">
              <a:avLst/>
            </a:prstGeom>
            <a:noFill/>
          </p:spPr>
          <p:txBody>
            <a:bodyPr wrap="none" rtlCol="0">
              <a:spAutoFit/>
            </a:bodyPr>
            <a:lstStyle/>
            <a:p>
              <a:r>
                <a:rPr lang="en-US" sz="4800" b="0" i="0" dirty="0">
                  <a:solidFill>
                    <a:srgbClr val="095A82"/>
                  </a:solidFill>
                  <a:latin typeface="+mj-lt"/>
                </a:rPr>
                <a:t>3</a:t>
              </a:r>
              <a:endParaRPr lang="en-IN" sz="4800" b="0" i="0" dirty="0">
                <a:solidFill>
                  <a:srgbClr val="095A82"/>
                </a:solidFill>
                <a:latin typeface="+mj-lt"/>
              </a:endParaRPr>
            </a:p>
          </p:txBody>
        </p:sp>
        <p:sp>
          <p:nvSpPr>
            <p:cNvPr id="114" name="TextBox 113"/>
            <p:cNvSpPr txBox="1"/>
            <p:nvPr userDrawn="1"/>
          </p:nvSpPr>
          <p:spPr>
            <a:xfrm>
              <a:off x="540604" y="3033722"/>
              <a:ext cx="124313" cy="207749"/>
            </a:xfrm>
            <a:prstGeom prst="rect">
              <a:avLst/>
            </a:prstGeom>
            <a:noFill/>
          </p:spPr>
          <p:txBody>
            <a:bodyPr wrap="none" rtlCol="0">
              <a:spAutoFit/>
            </a:bodyPr>
            <a:lstStyle/>
            <a:p>
              <a:r>
                <a:rPr lang="en-US" sz="4800" b="0" i="0" dirty="0">
                  <a:solidFill>
                    <a:schemeClr val="bg1"/>
                  </a:solidFill>
                  <a:latin typeface="+mj-lt"/>
                </a:rPr>
                <a:t>4</a:t>
              </a:r>
              <a:endParaRPr lang="en-IN" sz="4800" b="0" i="0" dirty="0">
                <a:solidFill>
                  <a:schemeClr val="bg1"/>
                </a:solidFill>
                <a:latin typeface="+mj-lt"/>
              </a:endParaRPr>
            </a:p>
          </p:txBody>
        </p:sp>
      </p:grpSp>
      <p:sp>
        <p:nvSpPr>
          <p:cNvPr id="115" name="Rectangle 114"/>
          <p:cNvSpPr/>
          <p:nvPr userDrawn="1"/>
        </p:nvSpPr>
        <p:spPr>
          <a:xfrm>
            <a:off x="9070978" y="18351896"/>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7" name="Rectangle 116"/>
          <p:cNvSpPr/>
          <p:nvPr userDrawn="1"/>
        </p:nvSpPr>
        <p:spPr>
          <a:xfrm>
            <a:off x="9070978" y="485828"/>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8" name="Content Placeholder 1"/>
          <p:cNvSpPr>
            <a:spLocks noGrp="1"/>
          </p:cNvSpPr>
          <p:nvPr>
            <p:ph sz="half" idx="1"/>
          </p:nvPr>
        </p:nvSpPr>
        <p:spPr>
          <a:xfrm>
            <a:off x="9324598" y="1713148"/>
            <a:ext cx="26157980" cy="16181544"/>
          </a:xfrm>
          <a:prstGeom prst="rect">
            <a:avLst/>
          </a:prstGeom>
        </p:spPr>
        <p:txBody>
          <a:bodyPr/>
          <a:lstStyle>
            <a:lvl1pPr>
              <a:buClr>
                <a:srgbClr val="095A82"/>
              </a:buClr>
              <a:defRPr sz="7200" b="0" i="0">
                <a:solidFill>
                  <a:srgbClr val="5F5F5F"/>
                </a:solidFill>
                <a:latin typeface="+mj-lt"/>
              </a:defRPr>
            </a:lvl1pPr>
            <a:lvl2pPr>
              <a:buClr>
                <a:srgbClr val="095A82"/>
              </a:buClr>
              <a:defRPr sz="7200" b="0" i="0">
                <a:solidFill>
                  <a:srgbClr val="5F5F5F"/>
                </a:solidFill>
                <a:latin typeface="+mj-lt"/>
              </a:defRPr>
            </a:lvl2pPr>
            <a:lvl3pPr>
              <a:buClr>
                <a:srgbClr val="095A82"/>
              </a:buClr>
              <a:defRPr sz="7200" b="0" i="0">
                <a:solidFill>
                  <a:srgbClr val="5F5F5F"/>
                </a:solidFill>
                <a:latin typeface="+mj-lt"/>
              </a:defRPr>
            </a:lvl3pPr>
            <a:lvl4pPr>
              <a:buClr>
                <a:srgbClr val="095A82"/>
              </a:buClr>
              <a:defRPr sz="6400" b="0" i="0">
                <a:solidFill>
                  <a:srgbClr val="5F5F5F"/>
                </a:solidFill>
                <a:latin typeface="+mj-lt"/>
              </a:defRPr>
            </a:lvl4pPr>
            <a:lvl5pPr>
              <a:buClr>
                <a:srgbClr val="095A82"/>
              </a:buClr>
              <a:defRPr sz="5600" b="0" i="0">
                <a:solidFill>
                  <a:srgbClr val="5F5F5F"/>
                </a:solidFill>
                <a:latin typeface="+mj-lt"/>
              </a:defRPr>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37"/>
          <p:cNvSpPr/>
          <p:nvPr userDrawn="1"/>
        </p:nvSpPr>
        <p:spPr bwMode="auto">
          <a:xfrm>
            <a:off x="2121408" y="18909712"/>
            <a:ext cx="4550608" cy="1664288"/>
          </a:xfrm>
          <a:prstGeom prst="rect">
            <a:avLst/>
          </a:prstGeom>
          <a:solidFill>
            <a:srgbClr val="095A82"/>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37"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b="0" i="0" dirty="0">
                <a:solidFill>
                  <a:srgbClr val="9F9F9F"/>
                </a:solidFill>
                <a:latin typeface="+mj-lt"/>
                <a:cs typeface="+mn-cs"/>
              </a:rPr>
              <a:t>Copyright © 2017, edureka and/or its affiliates. All rights reserved.</a:t>
            </a:r>
          </a:p>
        </p:txBody>
      </p:sp>
    </p:spTree>
    <p:extLst>
      <p:ext uri="{BB962C8B-B14F-4D97-AF65-F5344CB8AC3E}">
        <p14:creationId xmlns:p14="http://schemas.microsoft.com/office/powerpoint/2010/main" val="1811680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Flow Guidlines">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2" name="Rectangle 1"/>
          <p:cNvSpPr/>
          <p:nvPr userDrawn="1"/>
        </p:nvSpPr>
        <p:spPr>
          <a:xfrm>
            <a:off x="584206" y="495304"/>
            <a:ext cx="8486772" cy="18707096"/>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2" name="Rectangle 11"/>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sp>
        <p:nvSpPr>
          <p:cNvPr id="51" name="Rectangle 50"/>
          <p:cNvSpPr/>
          <p:nvPr userDrawn="1"/>
        </p:nvSpPr>
        <p:spPr>
          <a:xfrm>
            <a:off x="9070978" y="495304"/>
            <a:ext cx="26920820" cy="1870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3" name="Rectangle 2"/>
          <p:cNvSpPr/>
          <p:nvPr userDrawn="1"/>
        </p:nvSpPr>
        <p:spPr>
          <a:xfrm>
            <a:off x="1280838" y="1588736"/>
            <a:ext cx="182876" cy="1497464"/>
          </a:xfrm>
          <a:prstGeom prst="rect">
            <a:avLst/>
          </a:prstGeom>
          <a:solidFill>
            <a:srgbClr val="0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grpSp>
        <p:nvGrpSpPr>
          <p:cNvPr id="24" name="Group 23"/>
          <p:cNvGrpSpPr/>
          <p:nvPr userDrawn="1"/>
        </p:nvGrpSpPr>
        <p:grpSpPr>
          <a:xfrm>
            <a:off x="1607414" y="6035822"/>
            <a:ext cx="1145976" cy="7833368"/>
            <a:chOff x="530352" y="1347614"/>
            <a:chExt cx="286494" cy="1958342"/>
          </a:xfrm>
        </p:grpSpPr>
        <p:sp>
          <p:nvSpPr>
            <p:cNvPr id="14" name="Oval 13"/>
            <p:cNvSpPr/>
            <p:nvPr userDrawn="1"/>
          </p:nvSpPr>
          <p:spPr>
            <a:xfrm>
              <a:off x="530352" y="1347614"/>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5" name="Oval 54"/>
            <p:cNvSpPr/>
            <p:nvPr userDrawn="1"/>
          </p:nvSpPr>
          <p:spPr>
            <a:xfrm>
              <a:off x="530352" y="2462180"/>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9" name="Oval 58"/>
            <p:cNvSpPr/>
            <p:nvPr userDrawn="1"/>
          </p:nvSpPr>
          <p:spPr>
            <a:xfrm>
              <a:off x="530352" y="3019462"/>
              <a:ext cx="286494" cy="286494"/>
            </a:xfrm>
            <a:prstGeom prst="ellipse">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60" name="Oval 59"/>
            <p:cNvSpPr/>
            <p:nvPr userDrawn="1"/>
          </p:nvSpPr>
          <p:spPr>
            <a:xfrm>
              <a:off x="530352" y="1904897"/>
              <a:ext cx="286494" cy="286494"/>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cxnSp>
          <p:nvCxnSpPr>
            <p:cNvPr id="18" name="Straight Connector 17"/>
            <p:cNvCxnSpPr>
              <a:stCxn id="14" idx="4"/>
            </p:cNvCxnSpPr>
            <p:nvPr userDrawn="1"/>
          </p:nvCxnSpPr>
          <p:spPr>
            <a:xfrm>
              <a:off x="673599" y="1634108"/>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73599" y="2191391"/>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73599" y="2748674"/>
              <a:ext cx="0" cy="270789"/>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538191" y="1361548"/>
              <a:ext cx="124313" cy="207749"/>
            </a:xfrm>
            <a:prstGeom prst="rect">
              <a:avLst/>
            </a:prstGeom>
            <a:noFill/>
          </p:spPr>
          <p:txBody>
            <a:bodyPr wrap="none" rtlCol="0">
              <a:spAutoFit/>
            </a:bodyPr>
            <a:lstStyle/>
            <a:p>
              <a:r>
                <a:rPr lang="en-US" sz="4800" b="0" i="0" dirty="0">
                  <a:solidFill>
                    <a:schemeClr val="bg1"/>
                  </a:solidFill>
                  <a:latin typeface="+mj-lt"/>
                </a:rPr>
                <a:t>1</a:t>
              </a:r>
              <a:endParaRPr lang="en-IN" sz="4800" b="0" i="0" dirty="0">
                <a:solidFill>
                  <a:schemeClr val="bg1"/>
                </a:solidFill>
                <a:latin typeface="+mj-lt"/>
              </a:endParaRPr>
            </a:p>
          </p:txBody>
        </p:sp>
        <p:sp>
          <p:nvSpPr>
            <p:cNvPr id="112" name="TextBox 111"/>
            <p:cNvSpPr txBox="1"/>
            <p:nvPr userDrawn="1"/>
          </p:nvSpPr>
          <p:spPr>
            <a:xfrm>
              <a:off x="538191" y="1919877"/>
              <a:ext cx="269626" cy="207749"/>
            </a:xfrm>
            <a:prstGeom prst="rect">
              <a:avLst/>
            </a:prstGeom>
            <a:noFill/>
          </p:spPr>
          <p:txBody>
            <a:bodyPr wrap="square" rtlCol="0">
              <a:spAutoFit/>
            </a:bodyPr>
            <a:lstStyle/>
            <a:p>
              <a:r>
                <a:rPr lang="en-US" sz="4800" b="0" i="0" dirty="0">
                  <a:solidFill>
                    <a:schemeClr val="bg1"/>
                  </a:solidFill>
                  <a:latin typeface="+mj-lt"/>
                </a:rPr>
                <a:t>2</a:t>
              </a:r>
              <a:endParaRPr lang="en-IN" sz="4800" b="0" i="0" dirty="0">
                <a:solidFill>
                  <a:schemeClr val="bg1"/>
                </a:solidFill>
                <a:latin typeface="+mj-lt"/>
              </a:endParaRPr>
            </a:p>
          </p:txBody>
        </p:sp>
        <p:sp>
          <p:nvSpPr>
            <p:cNvPr id="113" name="TextBox 112"/>
            <p:cNvSpPr txBox="1"/>
            <p:nvPr userDrawn="1"/>
          </p:nvSpPr>
          <p:spPr>
            <a:xfrm>
              <a:off x="538191" y="2476422"/>
              <a:ext cx="124313" cy="207749"/>
            </a:xfrm>
            <a:prstGeom prst="rect">
              <a:avLst/>
            </a:prstGeom>
            <a:noFill/>
          </p:spPr>
          <p:txBody>
            <a:bodyPr wrap="none" rtlCol="0">
              <a:spAutoFit/>
            </a:bodyPr>
            <a:lstStyle/>
            <a:p>
              <a:r>
                <a:rPr lang="en-US" sz="4800" b="0" i="0" dirty="0">
                  <a:solidFill>
                    <a:schemeClr val="bg1"/>
                  </a:solidFill>
                  <a:latin typeface="+mj-lt"/>
                </a:rPr>
                <a:t>3</a:t>
              </a:r>
              <a:endParaRPr lang="en-IN" sz="4800" b="0" i="0" dirty="0">
                <a:solidFill>
                  <a:schemeClr val="bg1"/>
                </a:solidFill>
                <a:latin typeface="+mj-lt"/>
              </a:endParaRPr>
            </a:p>
          </p:txBody>
        </p:sp>
        <p:sp>
          <p:nvSpPr>
            <p:cNvPr id="114" name="TextBox 113"/>
            <p:cNvSpPr txBox="1"/>
            <p:nvPr userDrawn="1"/>
          </p:nvSpPr>
          <p:spPr>
            <a:xfrm>
              <a:off x="538191" y="3033722"/>
              <a:ext cx="124313" cy="207749"/>
            </a:xfrm>
            <a:prstGeom prst="rect">
              <a:avLst/>
            </a:prstGeom>
            <a:noFill/>
          </p:spPr>
          <p:txBody>
            <a:bodyPr wrap="none" rtlCol="0">
              <a:spAutoFit/>
            </a:bodyPr>
            <a:lstStyle/>
            <a:p>
              <a:r>
                <a:rPr lang="en-US" sz="4800" b="0" i="0" dirty="0">
                  <a:solidFill>
                    <a:srgbClr val="095A82"/>
                  </a:solidFill>
                  <a:latin typeface="+mj-lt"/>
                </a:rPr>
                <a:t>4</a:t>
              </a:r>
              <a:endParaRPr lang="en-IN" sz="4800" b="0" i="0" dirty="0">
                <a:solidFill>
                  <a:srgbClr val="095A82"/>
                </a:solidFill>
                <a:latin typeface="+mj-lt"/>
              </a:endParaRPr>
            </a:p>
          </p:txBody>
        </p:sp>
      </p:grpSp>
      <p:sp>
        <p:nvSpPr>
          <p:cNvPr id="115" name="Rectangle 114"/>
          <p:cNvSpPr/>
          <p:nvPr userDrawn="1"/>
        </p:nvSpPr>
        <p:spPr>
          <a:xfrm>
            <a:off x="9070978" y="18351896"/>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7" name="Rectangle 116"/>
          <p:cNvSpPr/>
          <p:nvPr userDrawn="1"/>
        </p:nvSpPr>
        <p:spPr>
          <a:xfrm>
            <a:off x="9070978" y="485828"/>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8" name="Content Placeholder 1"/>
          <p:cNvSpPr>
            <a:spLocks noGrp="1"/>
          </p:cNvSpPr>
          <p:nvPr>
            <p:ph sz="half" idx="1"/>
          </p:nvPr>
        </p:nvSpPr>
        <p:spPr>
          <a:xfrm>
            <a:off x="9324598" y="1713148"/>
            <a:ext cx="26157980" cy="16181544"/>
          </a:xfrm>
          <a:prstGeom prst="rect">
            <a:avLst/>
          </a:prstGeom>
        </p:spPr>
        <p:txBody>
          <a:bodyPr/>
          <a:lstStyle>
            <a:lvl1pPr>
              <a:buClr>
                <a:srgbClr val="095A82"/>
              </a:buClr>
              <a:defRPr sz="7200" b="0" i="0">
                <a:solidFill>
                  <a:srgbClr val="5F5F5F"/>
                </a:solidFill>
                <a:latin typeface="+mj-lt"/>
              </a:defRPr>
            </a:lvl1pPr>
            <a:lvl2pPr>
              <a:buClr>
                <a:srgbClr val="095A82"/>
              </a:buClr>
              <a:defRPr sz="7200" b="0" i="0">
                <a:solidFill>
                  <a:srgbClr val="5F5F5F"/>
                </a:solidFill>
                <a:latin typeface="+mj-lt"/>
              </a:defRPr>
            </a:lvl2pPr>
            <a:lvl3pPr>
              <a:buClr>
                <a:srgbClr val="095A82"/>
              </a:buClr>
              <a:defRPr sz="7200" b="0" i="0">
                <a:solidFill>
                  <a:srgbClr val="5F5F5F"/>
                </a:solidFill>
                <a:latin typeface="+mj-lt"/>
              </a:defRPr>
            </a:lvl3pPr>
            <a:lvl4pPr>
              <a:buClr>
                <a:srgbClr val="095A82"/>
              </a:buClr>
              <a:defRPr sz="6400" b="0" i="0">
                <a:solidFill>
                  <a:srgbClr val="5F5F5F"/>
                </a:solidFill>
                <a:latin typeface="+mj-lt"/>
              </a:defRPr>
            </a:lvl4pPr>
            <a:lvl5pPr>
              <a:buClr>
                <a:srgbClr val="095A82"/>
              </a:buClr>
              <a:defRPr sz="5600" b="0" i="0">
                <a:solidFill>
                  <a:srgbClr val="5F5F5F"/>
                </a:solidFill>
                <a:latin typeface="+mj-lt"/>
              </a:defRPr>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37"/>
          <p:cNvSpPr/>
          <p:nvPr userDrawn="1"/>
        </p:nvSpPr>
        <p:spPr bwMode="auto">
          <a:xfrm>
            <a:off x="2121408" y="18909712"/>
            <a:ext cx="4550608" cy="1664288"/>
          </a:xfrm>
          <a:prstGeom prst="rect">
            <a:avLst/>
          </a:prstGeom>
          <a:solidFill>
            <a:srgbClr val="095A82"/>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37"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b="0" i="0" dirty="0">
                <a:solidFill>
                  <a:srgbClr val="9F9F9F"/>
                </a:solidFill>
                <a:latin typeface="+mj-lt"/>
                <a:cs typeface="+mn-cs"/>
              </a:rPr>
              <a:t>Copyright © 2017, edureka and/or its affiliates. All rights reserved.</a:t>
            </a:r>
          </a:p>
        </p:txBody>
      </p:sp>
    </p:spTree>
    <p:extLst>
      <p:ext uri="{BB962C8B-B14F-4D97-AF65-F5344CB8AC3E}">
        <p14:creationId xmlns:p14="http://schemas.microsoft.com/office/powerpoint/2010/main" val="3215095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low Guidlines1">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2" name="Rectangle 1"/>
          <p:cNvSpPr/>
          <p:nvPr userDrawn="1"/>
        </p:nvSpPr>
        <p:spPr>
          <a:xfrm>
            <a:off x="22896516" y="495304"/>
            <a:ext cx="13061144" cy="18707096"/>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1" name="Rectangle 50"/>
          <p:cNvSpPr/>
          <p:nvPr userDrawn="1"/>
        </p:nvSpPr>
        <p:spPr>
          <a:xfrm>
            <a:off x="588038" y="495304"/>
            <a:ext cx="22308476" cy="1870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8" name="Content Placeholder 1"/>
          <p:cNvSpPr>
            <a:spLocks noGrp="1"/>
          </p:cNvSpPr>
          <p:nvPr>
            <p:ph sz="half" idx="1"/>
          </p:nvPr>
        </p:nvSpPr>
        <p:spPr>
          <a:xfrm>
            <a:off x="828542" y="1681984"/>
            <a:ext cx="21779940" cy="16181544"/>
          </a:xfrm>
          <a:prstGeom prst="rect">
            <a:avLst/>
          </a:prstGeom>
        </p:spPr>
        <p:txBody>
          <a:bodyPr/>
          <a:lstStyle>
            <a:lvl1pPr>
              <a:buClr>
                <a:srgbClr val="095A82"/>
              </a:buClr>
              <a:defRPr sz="7200" b="0" i="0">
                <a:solidFill>
                  <a:srgbClr val="5F5F5F"/>
                </a:solidFill>
                <a:latin typeface="+mj-lt"/>
              </a:defRPr>
            </a:lvl1pPr>
            <a:lvl2pPr>
              <a:buClr>
                <a:srgbClr val="095A82"/>
              </a:buClr>
              <a:defRPr sz="7200" b="0" i="0">
                <a:solidFill>
                  <a:srgbClr val="5F5F5F"/>
                </a:solidFill>
                <a:latin typeface="+mj-lt"/>
              </a:defRPr>
            </a:lvl2pPr>
            <a:lvl3pPr>
              <a:buClr>
                <a:srgbClr val="095A82"/>
              </a:buClr>
              <a:defRPr sz="7200" b="0" i="0">
                <a:solidFill>
                  <a:srgbClr val="5F5F5F"/>
                </a:solidFill>
                <a:latin typeface="+mj-lt"/>
              </a:defRPr>
            </a:lvl3pPr>
            <a:lvl4pPr>
              <a:buClr>
                <a:srgbClr val="095A82"/>
              </a:buClr>
              <a:defRPr sz="6400" b="0" i="0">
                <a:solidFill>
                  <a:srgbClr val="5F5F5F"/>
                </a:solidFill>
                <a:latin typeface="+mj-lt"/>
              </a:defRPr>
            </a:lvl4pPr>
            <a:lvl5pPr>
              <a:buClr>
                <a:srgbClr val="095A82"/>
              </a:buClr>
              <a:defRPr sz="5600" b="0" i="0">
                <a:solidFill>
                  <a:srgbClr val="5F5F5F"/>
                </a:solidFill>
                <a:latin typeface="+mj-lt"/>
              </a:defRPr>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14"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b="0" i="0" dirty="0">
                <a:solidFill>
                  <a:srgbClr val="9F9F9F"/>
                </a:solidFill>
                <a:latin typeface="+mj-lt"/>
                <a:cs typeface="+mn-cs"/>
              </a:rPr>
              <a:t>Copyright © 2017, edureka and/or its affiliates. All rights reserved.</a:t>
            </a:r>
          </a:p>
        </p:txBody>
      </p:sp>
    </p:spTree>
    <p:extLst>
      <p:ext uri="{BB962C8B-B14F-4D97-AF65-F5344CB8AC3E}">
        <p14:creationId xmlns:p14="http://schemas.microsoft.com/office/powerpoint/2010/main" val="92112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Slide1">
    <p:bg>
      <p:bgPr>
        <a:solidFill>
          <a:srgbClr val="DCE3E4"/>
        </a:solidFill>
        <a:effectLst/>
      </p:bgPr>
    </p:bg>
    <p:spTree>
      <p:nvGrpSpPr>
        <p:cNvPr id="1" name=""/>
        <p:cNvGrpSpPr/>
        <p:nvPr/>
      </p:nvGrpSpPr>
      <p:grpSpPr>
        <a:xfrm>
          <a:off x="0" y="0"/>
          <a:ext cx="0" cy="0"/>
          <a:chOff x="0" y="0"/>
          <a:chExt cx="0" cy="0"/>
        </a:xfrm>
      </p:grpSpPr>
      <p:sp>
        <p:nvSpPr>
          <p:cNvPr id="4" name="Title_Gray_Number"/>
          <p:cNvSpPr>
            <a:spLocks noChangeArrowheads="1"/>
          </p:cNvSpPr>
          <p:nvPr userDrawn="1"/>
        </p:nvSpPr>
        <p:spPr bwMode="gray">
          <a:xfrm>
            <a:off x="29260810" y="-14949"/>
            <a:ext cx="4972052" cy="4396059"/>
          </a:xfrm>
          <a:prstGeom prst="rect">
            <a:avLst/>
          </a:prstGeom>
          <a:solidFill>
            <a:srgbClr val="095A82"/>
          </a:solidFill>
          <a:ln w="9525">
            <a:noFill/>
            <a:miter lim="800000"/>
            <a:headEnd/>
            <a:tailEnd/>
          </a:ln>
        </p:spPr>
        <p:txBody>
          <a:bodyPr lIns="50792" tIns="50792" rIns="50792" bIns="50792" anchor="b">
            <a:spAutoFit/>
          </a:bodyPr>
          <a:lstStyle>
            <a:lvl1pPr defTabSz="228600">
              <a:defRPr>
                <a:solidFill>
                  <a:schemeClr val="tx1"/>
                </a:solidFill>
                <a:latin typeface="Arial" panose="020B0604020202020204" pitchFamily="34" charset="0"/>
                <a:cs typeface="Arial" panose="020B0604020202020204" pitchFamily="34" charset="0"/>
              </a:defRPr>
            </a:lvl1pPr>
            <a:lvl2pPr marL="742950" indent="-285750" defTabSz="228600">
              <a:defRPr>
                <a:solidFill>
                  <a:schemeClr val="tx1"/>
                </a:solidFill>
                <a:latin typeface="Arial" panose="020B0604020202020204" pitchFamily="34" charset="0"/>
                <a:cs typeface="Arial" panose="020B0604020202020204" pitchFamily="34" charset="0"/>
              </a:defRPr>
            </a:lvl2pPr>
            <a:lvl3pPr marL="1143000" indent="-228600" defTabSz="228600">
              <a:defRPr>
                <a:solidFill>
                  <a:schemeClr val="tx1"/>
                </a:solidFill>
                <a:latin typeface="Arial" panose="020B0604020202020204" pitchFamily="34" charset="0"/>
                <a:cs typeface="Arial" panose="020B0604020202020204" pitchFamily="34" charset="0"/>
              </a:defRPr>
            </a:lvl3pPr>
            <a:lvl4pPr marL="1600200" indent="-228600" defTabSz="228600">
              <a:defRPr>
                <a:solidFill>
                  <a:schemeClr val="tx1"/>
                </a:solidFill>
                <a:latin typeface="Arial" panose="020B0604020202020204" pitchFamily="34" charset="0"/>
                <a:cs typeface="Arial" panose="020B0604020202020204" pitchFamily="34" charset="0"/>
              </a:defRPr>
            </a:lvl4pPr>
            <a:lvl5pPr marL="2057400" indent="-228600" defTabSz="228600">
              <a:defRPr>
                <a:solidFill>
                  <a:schemeClr val="tx1"/>
                </a:solidFill>
                <a:latin typeface="Arial" panose="020B0604020202020204" pitchFamily="34" charset="0"/>
                <a:cs typeface="Arial" panose="020B0604020202020204" pitchFamily="34" charset="0"/>
              </a:defRPr>
            </a:lvl5pPr>
            <a:lvl6pPr marL="25146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buClr>
                <a:srgbClr val="000000"/>
              </a:buClr>
              <a:buFont typeface="Arial" panose="020B0604020202020204" pitchFamily="34" charset="0"/>
              <a:buNone/>
              <a:defRPr/>
            </a:pPr>
            <a:endParaRPr lang="en-US" sz="27900" b="1" dirty="0">
              <a:solidFill>
                <a:srgbClr val="DCE3E4"/>
              </a:solidFill>
              <a:latin typeface="Gill Sans" panose="020B0702020104020203" pitchFamily="34" charset="0"/>
              <a:cs typeface="Calibri" pitchFamily="34" charset="0"/>
            </a:endParaRPr>
          </a:p>
        </p:txBody>
      </p:sp>
      <p:grpSp>
        <p:nvGrpSpPr>
          <p:cNvPr id="5" name="Group 16" hidden="1"/>
          <p:cNvGrpSpPr>
            <a:grpSpLocks/>
          </p:cNvGrpSpPr>
          <p:nvPr userDrawn="1"/>
        </p:nvGrpSpPr>
        <p:grpSpPr bwMode="auto">
          <a:xfrm>
            <a:off x="609600" y="908062"/>
            <a:ext cx="35407600" cy="18021300"/>
            <a:chOff x="152400" y="301083"/>
            <a:chExt cx="8851392" cy="6008894"/>
          </a:xfrm>
        </p:grpSpPr>
        <p:sp>
          <p:nvSpPr>
            <p:cNvPr id="6" name="User95_Instruction_Box" hidden="1"/>
            <p:cNvSpPr>
              <a:spLocks noChangeArrowheads="1"/>
            </p:cNvSpPr>
            <p:nvPr/>
          </p:nvSpPr>
          <p:spPr bwMode="gray">
            <a:xfrm>
              <a:off x="4190768" y="307434"/>
              <a:ext cx="1998548" cy="1189922"/>
            </a:xfrm>
            <a:prstGeom prst="rect">
              <a:avLst/>
            </a:prstGeom>
            <a:noFill/>
            <a:ln w="9525">
              <a:noFill/>
              <a:miter lim="800000"/>
              <a:headEnd/>
              <a:tailEnd/>
            </a:ln>
            <a:effectLst/>
          </p:spPr>
          <p:txBody>
            <a:bodyPr lIns="12700" tIns="12700" rIns="12700" bIns="12700" anchor="ctr"/>
            <a:lstStyle/>
            <a:p>
              <a:pPr algn="r" defTabSz="914240">
                <a:buClr>
                  <a:srgbClr val="000000"/>
                </a:buClr>
                <a:buFont typeface="Arial" pitchFamily="34" charset="0"/>
                <a:buNone/>
                <a:defRPr/>
              </a:pPr>
              <a:r>
                <a:rPr lang="en-US" b="1" dirty="0">
                  <a:solidFill>
                    <a:schemeClr val="accent5"/>
                  </a:solidFill>
                  <a:latin typeface="Gill Sans" panose="020B0702020104020203" pitchFamily="34" charset="0"/>
                  <a:cs typeface="+mn-cs"/>
                </a:rPr>
                <a:t>Insert the correct lesson number in the Title Master.</a:t>
              </a:r>
            </a:p>
          </p:txBody>
        </p:sp>
        <p:grpSp>
          <p:nvGrpSpPr>
            <p:cNvPr id="7" name="Group 14" hidden="1"/>
            <p:cNvGrpSpPr>
              <a:grpSpLocks/>
            </p:cNvGrpSpPr>
            <p:nvPr userDrawn="1"/>
          </p:nvGrpSpPr>
          <p:grpSpPr bwMode="auto">
            <a:xfrm>
              <a:off x="152400" y="301083"/>
              <a:ext cx="8851392" cy="6008894"/>
              <a:chOff x="152400" y="301083"/>
              <a:chExt cx="8851392" cy="6008894"/>
            </a:xfrm>
          </p:grpSpPr>
          <p:sp>
            <p:nvSpPr>
              <p:cNvPr id="9" name="Rectangle 1057" hidden="1"/>
              <p:cNvSpPr>
                <a:spLocks noChangeArrowheads="1"/>
              </p:cNvSpPr>
              <p:nvPr/>
            </p:nvSpPr>
            <p:spPr bwMode="auto">
              <a:xfrm>
                <a:off x="152400" y="301083"/>
                <a:ext cx="8851392" cy="5949610"/>
              </a:xfrm>
              <a:prstGeom prst="rect">
                <a:avLst/>
              </a:prstGeom>
              <a:noFill/>
              <a:ln w="6350">
                <a:solidFill>
                  <a:schemeClr val="folHlink"/>
                </a:solidFill>
                <a:miter lim="800000"/>
                <a:headEnd type="none" w="sm" len="sm"/>
                <a:tailEnd type="none" w="sm" len="sm"/>
              </a:ln>
              <a:effectLst/>
            </p:spPr>
            <p:txBody>
              <a:bodyPr wrap="none" anchor="ctr"/>
              <a:lstStyle/>
              <a:p>
                <a:pPr algn="ctr">
                  <a:spcBef>
                    <a:spcPct val="20000"/>
                  </a:spcBef>
                  <a:buClr>
                    <a:srgbClr val="FF0000"/>
                  </a:buClr>
                  <a:buFont typeface="Arial" pitchFamily="34" charset="0"/>
                  <a:buNone/>
                  <a:defRPr/>
                </a:pPr>
                <a:endParaRPr lang="en-US" dirty="0">
                  <a:latin typeface="Gill Sans" panose="020B0702020104020203" pitchFamily="34" charset="0"/>
                  <a:cs typeface="+mn-cs"/>
                </a:endParaRPr>
              </a:p>
            </p:txBody>
          </p:sp>
          <p:sp>
            <p:nvSpPr>
              <p:cNvPr id="10" name="Delete_Instruction_Box" hidden="1"/>
              <p:cNvSpPr>
                <a:spLocks noChangeArrowheads="1"/>
              </p:cNvSpPr>
              <p:nvPr userDrawn="1"/>
            </p:nvSpPr>
            <p:spPr bwMode="gray">
              <a:xfrm>
                <a:off x="3959007" y="6235871"/>
                <a:ext cx="4846360" cy="74106"/>
              </a:xfrm>
              <a:prstGeom prst="rect">
                <a:avLst/>
              </a:prstGeom>
              <a:solidFill>
                <a:schemeClr val="accent6">
                  <a:lumMod val="20000"/>
                  <a:lumOff val="80000"/>
                </a:schemeClr>
              </a:solidFill>
              <a:ln w="9525">
                <a:solidFill>
                  <a:schemeClr val="bg1"/>
                </a:solidFill>
                <a:miter lim="800000"/>
                <a:headEnd/>
                <a:tailEnd/>
              </a:ln>
              <a:effectLst/>
            </p:spPr>
            <p:txBody>
              <a:bodyPr lIns="27432" tIns="27432" rIns="27432" bIns="27432" anchor="ctr"/>
              <a:lstStyle/>
              <a:p>
                <a:pPr algn="ctr">
                  <a:defRPr/>
                </a:pPr>
                <a:r>
                  <a:rPr lang="en-US" sz="3300" dirty="0">
                    <a:solidFill>
                      <a:schemeClr val="folHlink"/>
                    </a:solidFill>
                    <a:latin typeface="Gill Sans" panose="020B0702020104020203" pitchFamily="34" charset="0"/>
                  </a:rPr>
                  <a:t>[ Use "CD Tools &gt; Guides" macro to hide and show otherwise go to the Slide Master and hide the shape]</a:t>
                </a:r>
              </a:p>
            </p:txBody>
          </p:sp>
        </p:grpSp>
        <p:sp>
          <p:nvSpPr>
            <p:cNvPr id="8" name="Isosceles Triangle 7" hidden="1"/>
            <p:cNvSpPr/>
            <p:nvPr userDrawn="1"/>
          </p:nvSpPr>
          <p:spPr bwMode="auto">
            <a:xfrm rot="5400000">
              <a:off x="6095483" y="684408"/>
              <a:ext cx="990896" cy="533369"/>
            </a:xfrm>
            <a:prstGeom prst="triangle">
              <a:avLst/>
            </a:prstGeom>
            <a:solidFill>
              <a:schemeClr val="accent6">
                <a:lumMod val="20000"/>
                <a:lumOff val="80000"/>
              </a:schemeClr>
            </a:solidFill>
            <a:ln w="28575" cap="flat" cmpd="sng" algn="ctr">
              <a:noFill/>
              <a:prstDash val="solid"/>
              <a:round/>
              <a:headEnd type="none" w="sm" len="sm"/>
              <a:tailEnd type="none" w="sm" len="sm"/>
            </a:ln>
            <a:effectLst/>
          </p:spPr>
          <p:txBody>
            <a:bodyPr/>
            <a:lstStyle/>
            <a:p>
              <a:pPr algn="ctr" defTabSz="914240">
                <a:spcBef>
                  <a:spcPct val="20000"/>
                </a:spcBef>
                <a:buClr>
                  <a:srgbClr val="FF0000"/>
                </a:buClr>
                <a:buFont typeface="Arial" pitchFamily="34" charset="0"/>
                <a:buNone/>
                <a:defRPr/>
              </a:pPr>
              <a:endParaRPr lang="en-US" dirty="0">
                <a:latin typeface="Gill Sans" panose="020B0702020104020203" pitchFamily="34" charset="0"/>
              </a:endParaRPr>
            </a:p>
          </p:txBody>
        </p:sp>
      </p:grpSp>
      <p:grpSp>
        <p:nvGrpSpPr>
          <p:cNvPr id="13" name="Flag Bottom"/>
          <p:cNvGrpSpPr>
            <a:grpSpLocks/>
          </p:cNvGrpSpPr>
          <p:nvPr userDrawn="1"/>
        </p:nvGrpSpPr>
        <p:grpSpPr bwMode="auto">
          <a:xfrm>
            <a:off x="29260810" y="4260456"/>
            <a:ext cx="4972052" cy="1955800"/>
            <a:chOff x="6948488" y="1524000"/>
            <a:chExt cx="1609725" cy="653144"/>
          </a:xfrm>
          <a:solidFill>
            <a:srgbClr val="095A82"/>
          </a:solidFill>
        </p:grpSpPr>
        <p:sp>
          <p:nvSpPr>
            <p:cNvPr id="14" name="Right Triangle 13"/>
            <p:cNvSpPr/>
            <p:nvPr userDrawn="1"/>
          </p:nvSpPr>
          <p:spPr bwMode="auto">
            <a:xfrm flipV="1">
              <a:off x="6948488" y="1524000"/>
              <a:ext cx="859342" cy="653144"/>
            </a:xfrm>
            <a:prstGeom prst="rtTriangle">
              <a:avLst/>
            </a:prstGeom>
            <a:grpFill/>
            <a:ln w="28575" cap="flat" cmpd="sng" algn="ctr">
              <a:noFill/>
              <a:prstDash val="solid"/>
              <a:round/>
              <a:headEnd type="none" w="sm" len="sm"/>
              <a:tailEnd type="none" w="sm" len="sm"/>
            </a:ln>
            <a:effectLst/>
          </p:spPr>
          <p:txBody>
            <a:bodyPr/>
            <a:lstStyle/>
            <a:p>
              <a:pPr algn="ctr" defTabSz="914240">
                <a:spcBef>
                  <a:spcPct val="20000"/>
                </a:spcBef>
                <a:buClr>
                  <a:srgbClr val="FF0000"/>
                </a:buClr>
                <a:buFont typeface="Arial" pitchFamily="34" charset="0"/>
                <a:buNone/>
                <a:defRPr/>
              </a:pPr>
              <a:endParaRPr lang="en-US" dirty="0">
                <a:latin typeface="Gill Sans" panose="020B0702020104020203" pitchFamily="34" charset="0"/>
              </a:endParaRPr>
            </a:p>
          </p:txBody>
        </p:sp>
        <p:sp>
          <p:nvSpPr>
            <p:cNvPr id="15" name="Right Triangle 14"/>
            <p:cNvSpPr/>
            <p:nvPr userDrawn="1"/>
          </p:nvSpPr>
          <p:spPr bwMode="auto">
            <a:xfrm flipH="1" flipV="1">
              <a:off x="7698871" y="1524000"/>
              <a:ext cx="859342" cy="653144"/>
            </a:xfrm>
            <a:prstGeom prst="rtTriangle">
              <a:avLst/>
            </a:prstGeom>
            <a:grpFill/>
            <a:ln w="28575" cap="flat" cmpd="sng" algn="ctr">
              <a:noFill/>
              <a:prstDash val="solid"/>
              <a:round/>
              <a:headEnd type="none" w="sm" len="sm"/>
              <a:tailEnd type="none" w="sm" len="sm"/>
            </a:ln>
            <a:effectLst/>
          </p:spPr>
          <p:txBody>
            <a:bodyPr/>
            <a:lstStyle/>
            <a:p>
              <a:pPr algn="ctr" defTabSz="914240">
                <a:spcBef>
                  <a:spcPct val="20000"/>
                </a:spcBef>
                <a:buClr>
                  <a:srgbClr val="FF0000"/>
                </a:buClr>
                <a:buFont typeface="Arial" pitchFamily="34" charset="0"/>
                <a:buNone/>
                <a:defRPr/>
              </a:pPr>
              <a:endParaRPr lang="en-US" dirty="0">
                <a:latin typeface="Gill Sans" panose="020B0702020104020203" pitchFamily="34" charset="0"/>
              </a:endParaRPr>
            </a:p>
          </p:txBody>
        </p:sp>
      </p:grpSp>
      <p:sp>
        <p:nvSpPr>
          <p:cNvPr id="276483" name="Default_Title"/>
          <p:cNvSpPr>
            <a:spLocks noGrp="1" noChangeArrowheads="1"/>
          </p:cNvSpPr>
          <p:nvPr>
            <p:ph type="ctrTitle" hasCustomPrompt="1"/>
          </p:nvPr>
        </p:nvSpPr>
        <p:spPr>
          <a:xfrm>
            <a:off x="2816352" y="9502800"/>
            <a:ext cx="30943296" cy="2084832"/>
          </a:xfrm>
        </p:spPr>
        <p:txBody>
          <a:bodyPr anchor="b"/>
          <a:lstStyle>
            <a:lvl1pPr algn="ctr">
              <a:spcBef>
                <a:spcPct val="0"/>
              </a:spcBef>
              <a:defRPr sz="14400" baseline="0">
                <a:solidFill>
                  <a:schemeClr val="tx1"/>
                </a:solidFill>
              </a:defRPr>
            </a:lvl1pPr>
          </a:lstStyle>
          <a:p>
            <a:r>
              <a:rPr lang="en-US" dirty="0"/>
              <a:t>Add Topic/Demo Name</a:t>
            </a:r>
          </a:p>
        </p:txBody>
      </p:sp>
      <p:sp>
        <p:nvSpPr>
          <p:cNvPr id="16" name="Rectangle 15"/>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Gill Sans" panose="020B0702020104020203" pitchFamily="34" charset="0"/>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18"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dirty="0">
                <a:solidFill>
                  <a:srgbClr val="9F9F9F"/>
                </a:solidFill>
                <a:latin typeface="Gill Sans" panose="020B0702020104020203" pitchFamily="34" charset="0"/>
                <a:cs typeface="+mn-cs"/>
              </a:rPr>
              <a:t>Copyright © 2017, edureka and/or its affiliates. All rights reserved.</a:t>
            </a:r>
          </a:p>
        </p:txBody>
      </p:sp>
    </p:spTree>
    <p:extLst>
      <p:ext uri="{BB962C8B-B14F-4D97-AF65-F5344CB8AC3E}">
        <p14:creationId xmlns:p14="http://schemas.microsoft.com/office/powerpoint/2010/main" val="2848542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dureka1">
    <p:bg>
      <p:bgPr>
        <a:solidFill>
          <a:srgbClr val="095A82"/>
        </a:solidFill>
        <a:effectLst/>
      </p:bgPr>
    </p:bg>
    <p:spTree>
      <p:nvGrpSpPr>
        <p:cNvPr id="1" name=""/>
        <p:cNvGrpSpPr/>
        <p:nvPr/>
      </p:nvGrpSpPr>
      <p:grpSpPr>
        <a:xfrm>
          <a:off x="0" y="0"/>
          <a:ext cx="0" cy="0"/>
          <a:chOff x="0" y="0"/>
          <a:chExt cx="0" cy="0"/>
        </a:xfrm>
      </p:grpSpPr>
      <p:grpSp>
        <p:nvGrpSpPr>
          <p:cNvPr id="5" name="Group 16" hidden="1"/>
          <p:cNvGrpSpPr>
            <a:grpSpLocks/>
          </p:cNvGrpSpPr>
          <p:nvPr userDrawn="1"/>
        </p:nvGrpSpPr>
        <p:grpSpPr bwMode="auto">
          <a:xfrm>
            <a:off x="609600" y="908062"/>
            <a:ext cx="35407600" cy="18021300"/>
            <a:chOff x="152400" y="301083"/>
            <a:chExt cx="8851392" cy="6008894"/>
          </a:xfrm>
        </p:grpSpPr>
        <p:sp>
          <p:nvSpPr>
            <p:cNvPr id="6" name="User95_Instruction_Box" hidden="1"/>
            <p:cNvSpPr>
              <a:spLocks noChangeArrowheads="1"/>
            </p:cNvSpPr>
            <p:nvPr/>
          </p:nvSpPr>
          <p:spPr bwMode="gray">
            <a:xfrm>
              <a:off x="4190768" y="307434"/>
              <a:ext cx="1998548" cy="1189922"/>
            </a:xfrm>
            <a:prstGeom prst="rect">
              <a:avLst/>
            </a:prstGeom>
            <a:noFill/>
            <a:ln w="9525">
              <a:noFill/>
              <a:miter lim="800000"/>
              <a:headEnd/>
              <a:tailEnd/>
            </a:ln>
            <a:effectLst/>
          </p:spPr>
          <p:txBody>
            <a:bodyPr lIns="12700" tIns="12700" rIns="12700" bIns="12700" anchor="ctr"/>
            <a:lstStyle/>
            <a:p>
              <a:pPr algn="r" defTabSz="914240">
                <a:buClr>
                  <a:srgbClr val="000000"/>
                </a:buClr>
                <a:buFont typeface="Arial" pitchFamily="34" charset="0"/>
                <a:buNone/>
                <a:defRPr/>
              </a:pPr>
              <a:r>
                <a:rPr lang="en-US" b="1" dirty="0">
                  <a:solidFill>
                    <a:schemeClr val="accent5"/>
                  </a:solidFill>
                  <a:latin typeface="Gill Sans" panose="020B0702020104020203" pitchFamily="34" charset="0"/>
                  <a:cs typeface="+mn-cs"/>
                </a:rPr>
                <a:t>Insert the correct lesson number in the Title Master.</a:t>
              </a:r>
            </a:p>
          </p:txBody>
        </p:sp>
        <p:grpSp>
          <p:nvGrpSpPr>
            <p:cNvPr id="7" name="Group 14" hidden="1"/>
            <p:cNvGrpSpPr>
              <a:grpSpLocks/>
            </p:cNvGrpSpPr>
            <p:nvPr userDrawn="1"/>
          </p:nvGrpSpPr>
          <p:grpSpPr bwMode="auto">
            <a:xfrm>
              <a:off x="152400" y="301083"/>
              <a:ext cx="8851392" cy="6008894"/>
              <a:chOff x="152400" y="301083"/>
              <a:chExt cx="8851392" cy="6008894"/>
            </a:xfrm>
          </p:grpSpPr>
          <p:sp>
            <p:nvSpPr>
              <p:cNvPr id="9" name="Rectangle 1057" hidden="1"/>
              <p:cNvSpPr>
                <a:spLocks noChangeArrowheads="1"/>
              </p:cNvSpPr>
              <p:nvPr/>
            </p:nvSpPr>
            <p:spPr bwMode="auto">
              <a:xfrm>
                <a:off x="152400" y="301083"/>
                <a:ext cx="8851392" cy="5949610"/>
              </a:xfrm>
              <a:prstGeom prst="rect">
                <a:avLst/>
              </a:prstGeom>
              <a:noFill/>
              <a:ln w="6350">
                <a:solidFill>
                  <a:schemeClr val="folHlink"/>
                </a:solidFill>
                <a:miter lim="800000"/>
                <a:headEnd type="none" w="sm" len="sm"/>
                <a:tailEnd type="none" w="sm" len="sm"/>
              </a:ln>
              <a:effectLst/>
            </p:spPr>
            <p:txBody>
              <a:bodyPr wrap="none" anchor="ctr"/>
              <a:lstStyle/>
              <a:p>
                <a:pPr algn="ctr">
                  <a:spcBef>
                    <a:spcPct val="20000"/>
                  </a:spcBef>
                  <a:buClr>
                    <a:srgbClr val="FF0000"/>
                  </a:buClr>
                  <a:buFont typeface="Arial" pitchFamily="34" charset="0"/>
                  <a:buNone/>
                  <a:defRPr/>
                </a:pPr>
                <a:endParaRPr lang="en-US" dirty="0">
                  <a:latin typeface="Gill Sans" panose="020B0702020104020203" pitchFamily="34" charset="0"/>
                  <a:cs typeface="+mn-cs"/>
                </a:endParaRPr>
              </a:p>
            </p:txBody>
          </p:sp>
          <p:sp>
            <p:nvSpPr>
              <p:cNvPr id="10" name="Delete_Instruction_Box" hidden="1"/>
              <p:cNvSpPr>
                <a:spLocks noChangeArrowheads="1"/>
              </p:cNvSpPr>
              <p:nvPr userDrawn="1"/>
            </p:nvSpPr>
            <p:spPr bwMode="gray">
              <a:xfrm>
                <a:off x="3959007" y="6235871"/>
                <a:ext cx="4846360" cy="74106"/>
              </a:xfrm>
              <a:prstGeom prst="rect">
                <a:avLst/>
              </a:prstGeom>
              <a:solidFill>
                <a:schemeClr val="accent6">
                  <a:lumMod val="20000"/>
                  <a:lumOff val="80000"/>
                </a:schemeClr>
              </a:solidFill>
              <a:ln w="9525">
                <a:solidFill>
                  <a:schemeClr val="bg1"/>
                </a:solidFill>
                <a:miter lim="800000"/>
                <a:headEnd/>
                <a:tailEnd/>
              </a:ln>
              <a:effectLst/>
            </p:spPr>
            <p:txBody>
              <a:bodyPr lIns="27432" tIns="27432" rIns="27432" bIns="27432" anchor="ctr"/>
              <a:lstStyle/>
              <a:p>
                <a:pPr algn="ctr">
                  <a:defRPr/>
                </a:pPr>
                <a:r>
                  <a:rPr lang="en-US" sz="3300" dirty="0">
                    <a:solidFill>
                      <a:schemeClr val="folHlink"/>
                    </a:solidFill>
                    <a:latin typeface="Gill Sans" panose="020B0702020104020203" pitchFamily="34" charset="0"/>
                  </a:rPr>
                  <a:t>[ Use "CD Tools &gt; Guides" macro to hide and show otherwise go to the Slide Master and hide the shape]</a:t>
                </a:r>
              </a:p>
            </p:txBody>
          </p:sp>
        </p:grpSp>
        <p:sp>
          <p:nvSpPr>
            <p:cNvPr id="8" name="Isosceles Triangle 7" hidden="1"/>
            <p:cNvSpPr/>
            <p:nvPr userDrawn="1"/>
          </p:nvSpPr>
          <p:spPr bwMode="auto">
            <a:xfrm rot="5400000">
              <a:off x="6095483" y="684408"/>
              <a:ext cx="990896" cy="533369"/>
            </a:xfrm>
            <a:prstGeom prst="triangle">
              <a:avLst/>
            </a:prstGeom>
            <a:solidFill>
              <a:schemeClr val="accent6">
                <a:lumMod val="20000"/>
                <a:lumOff val="80000"/>
              </a:schemeClr>
            </a:solidFill>
            <a:ln w="28575" cap="flat" cmpd="sng" algn="ctr">
              <a:noFill/>
              <a:prstDash val="solid"/>
              <a:round/>
              <a:headEnd type="none" w="sm" len="sm"/>
              <a:tailEnd type="none" w="sm" len="sm"/>
            </a:ln>
            <a:effectLst/>
          </p:spPr>
          <p:txBody>
            <a:bodyPr/>
            <a:lstStyle/>
            <a:p>
              <a:pPr algn="ctr" defTabSz="914240">
                <a:spcBef>
                  <a:spcPct val="20000"/>
                </a:spcBef>
                <a:buClr>
                  <a:srgbClr val="FF0000"/>
                </a:buClr>
                <a:buFont typeface="Arial" pitchFamily="34" charset="0"/>
                <a:buNone/>
                <a:defRPr/>
              </a:pPr>
              <a:endParaRPr lang="en-US" dirty="0">
                <a:latin typeface="Gill Sans" panose="020B0702020104020203" pitchFamily="34" charset="0"/>
              </a:endParaRPr>
            </a:p>
          </p:txBody>
        </p:sp>
      </p:gr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40744" y="9415204"/>
            <a:ext cx="6894512" cy="1743592"/>
          </a:xfrm>
          <a:prstGeom prst="rect">
            <a:avLst/>
          </a:prstGeom>
        </p:spPr>
      </p:pic>
    </p:spTree>
    <p:extLst>
      <p:ext uri="{BB962C8B-B14F-4D97-AF65-F5344CB8AC3E}">
        <p14:creationId xmlns:p14="http://schemas.microsoft.com/office/powerpoint/2010/main" val="1874732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dureka2">
    <p:bg>
      <p:bgPr>
        <a:solidFill>
          <a:schemeClr val="bg1"/>
        </a:solidFill>
        <a:effectLst/>
      </p:bgPr>
    </p:bg>
    <p:spTree>
      <p:nvGrpSpPr>
        <p:cNvPr id="1" name=""/>
        <p:cNvGrpSpPr/>
        <p:nvPr/>
      </p:nvGrpSpPr>
      <p:grpSpPr>
        <a:xfrm>
          <a:off x="0" y="0"/>
          <a:ext cx="0" cy="0"/>
          <a:chOff x="0" y="0"/>
          <a:chExt cx="0" cy="0"/>
        </a:xfrm>
      </p:grpSpPr>
      <p:grpSp>
        <p:nvGrpSpPr>
          <p:cNvPr id="5" name="Group 16" hidden="1"/>
          <p:cNvGrpSpPr>
            <a:grpSpLocks/>
          </p:cNvGrpSpPr>
          <p:nvPr userDrawn="1"/>
        </p:nvGrpSpPr>
        <p:grpSpPr bwMode="auto">
          <a:xfrm>
            <a:off x="609600" y="908062"/>
            <a:ext cx="35407600" cy="18021300"/>
            <a:chOff x="152400" y="301083"/>
            <a:chExt cx="8851392" cy="6008894"/>
          </a:xfrm>
        </p:grpSpPr>
        <p:sp>
          <p:nvSpPr>
            <p:cNvPr id="6" name="User95_Instruction_Box" hidden="1"/>
            <p:cNvSpPr>
              <a:spLocks noChangeArrowheads="1"/>
            </p:cNvSpPr>
            <p:nvPr/>
          </p:nvSpPr>
          <p:spPr bwMode="gray">
            <a:xfrm>
              <a:off x="4190768" y="307434"/>
              <a:ext cx="1998548" cy="1189922"/>
            </a:xfrm>
            <a:prstGeom prst="rect">
              <a:avLst/>
            </a:prstGeom>
            <a:noFill/>
            <a:ln w="9525">
              <a:noFill/>
              <a:miter lim="800000"/>
              <a:headEnd/>
              <a:tailEnd/>
            </a:ln>
            <a:effectLst/>
          </p:spPr>
          <p:txBody>
            <a:bodyPr lIns="12700" tIns="12700" rIns="12700" bIns="12700" anchor="ctr"/>
            <a:lstStyle/>
            <a:p>
              <a:pPr algn="r" defTabSz="914240">
                <a:buClr>
                  <a:srgbClr val="000000"/>
                </a:buClr>
                <a:buFont typeface="Arial" pitchFamily="34" charset="0"/>
                <a:buNone/>
                <a:defRPr/>
              </a:pPr>
              <a:r>
                <a:rPr lang="en-US" b="1" dirty="0">
                  <a:solidFill>
                    <a:schemeClr val="accent5"/>
                  </a:solidFill>
                  <a:latin typeface="Gill Sans" panose="020B0702020104020203" pitchFamily="34" charset="0"/>
                  <a:cs typeface="+mn-cs"/>
                </a:rPr>
                <a:t>Insert the correct lesson number in the Title Master.</a:t>
              </a:r>
            </a:p>
          </p:txBody>
        </p:sp>
        <p:grpSp>
          <p:nvGrpSpPr>
            <p:cNvPr id="7" name="Group 14" hidden="1"/>
            <p:cNvGrpSpPr>
              <a:grpSpLocks/>
            </p:cNvGrpSpPr>
            <p:nvPr userDrawn="1"/>
          </p:nvGrpSpPr>
          <p:grpSpPr bwMode="auto">
            <a:xfrm>
              <a:off x="152400" y="301083"/>
              <a:ext cx="8851392" cy="6008894"/>
              <a:chOff x="152400" y="301083"/>
              <a:chExt cx="8851392" cy="6008894"/>
            </a:xfrm>
          </p:grpSpPr>
          <p:sp>
            <p:nvSpPr>
              <p:cNvPr id="9" name="Rectangle 1057" hidden="1"/>
              <p:cNvSpPr>
                <a:spLocks noChangeArrowheads="1"/>
              </p:cNvSpPr>
              <p:nvPr/>
            </p:nvSpPr>
            <p:spPr bwMode="auto">
              <a:xfrm>
                <a:off x="152400" y="301083"/>
                <a:ext cx="8851392" cy="5949610"/>
              </a:xfrm>
              <a:prstGeom prst="rect">
                <a:avLst/>
              </a:prstGeom>
              <a:noFill/>
              <a:ln w="6350">
                <a:solidFill>
                  <a:schemeClr val="folHlink"/>
                </a:solidFill>
                <a:miter lim="800000"/>
                <a:headEnd type="none" w="sm" len="sm"/>
                <a:tailEnd type="none" w="sm" len="sm"/>
              </a:ln>
              <a:effectLst/>
            </p:spPr>
            <p:txBody>
              <a:bodyPr wrap="none" anchor="ctr"/>
              <a:lstStyle/>
              <a:p>
                <a:pPr algn="ctr">
                  <a:spcBef>
                    <a:spcPct val="20000"/>
                  </a:spcBef>
                  <a:buClr>
                    <a:srgbClr val="FF0000"/>
                  </a:buClr>
                  <a:buFont typeface="Arial" pitchFamily="34" charset="0"/>
                  <a:buNone/>
                  <a:defRPr/>
                </a:pPr>
                <a:endParaRPr lang="en-US" dirty="0">
                  <a:latin typeface="Gill Sans" panose="020B0702020104020203" pitchFamily="34" charset="0"/>
                  <a:cs typeface="+mn-cs"/>
                </a:endParaRPr>
              </a:p>
            </p:txBody>
          </p:sp>
          <p:sp>
            <p:nvSpPr>
              <p:cNvPr id="10" name="Delete_Instruction_Box" hidden="1"/>
              <p:cNvSpPr>
                <a:spLocks noChangeArrowheads="1"/>
              </p:cNvSpPr>
              <p:nvPr userDrawn="1"/>
            </p:nvSpPr>
            <p:spPr bwMode="gray">
              <a:xfrm>
                <a:off x="3959007" y="6235871"/>
                <a:ext cx="4846360" cy="74106"/>
              </a:xfrm>
              <a:prstGeom prst="rect">
                <a:avLst/>
              </a:prstGeom>
              <a:solidFill>
                <a:schemeClr val="accent6">
                  <a:lumMod val="20000"/>
                  <a:lumOff val="80000"/>
                </a:schemeClr>
              </a:solidFill>
              <a:ln w="9525">
                <a:solidFill>
                  <a:schemeClr val="bg1"/>
                </a:solidFill>
                <a:miter lim="800000"/>
                <a:headEnd/>
                <a:tailEnd/>
              </a:ln>
              <a:effectLst/>
            </p:spPr>
            <p:txBody>
              <a:bodyPr lIns="27432" tIns="27432" rIns="27432" bIns="27432" anchor="ctr"/>
              <a:lstStyle/>
              <a:p>
                <a:pPr algn="ctr">
                  <a:defRPr/>
                </a:pPr>
                <a:r>
                  <a:rPr lang="en-US" sz="3300" dirty="0">
                    <a:solidFill>
                      <a:schemeClr val="folHlink"/>
                    </a:solidFill>
                    <a:latin typeface="Gill Sans" panose="020B0702020104020203" pitchFamily="34" charset="0"/>
                  </a:rPr>
                  <a:t>[ Use "CD Tools &gt; Guides" macro to hide and show otherwise go to the Slide Master and hide the shape]</a:t>
                </a:r>
              </a:p>
            </p:txBody>
          </p:sp>
        </p:grpSp>
        <p:sp>
          <p:nvSpPr>
            <p:cNvPr id="8" name="Isosceles Triangle 7" hidden="1"/>
            <p:cNvSpPr/>
            <p:nvPr userDrawn="1"/>
          </p:nvSpPr>
          <p:spPr bwMode="auto">
            <a:xfrm rot="5400000">
              <a:off x="6095483" y="684408"/>
              <a:ext cx="990896" cy="533369"/>
            </a:xfrm>
            <a:prstGeom prst="triangle">
              <a:avLst/>
            </a:prstGeom>
            <a:solidFill>
              <a:schemeClr val="accent6">
                <a:lumMod val="20000"/>
                <a:lumOff val="80000"/>
              </a:schemeClr>
            </a:solidFill>
            <a:ln w="28575" cap="flat" cmpd="sng" algn="ctr">
              <a:noFill/>
              <a:prstDash val="solid"/>
              <a:round/>
              <a:headEnd type="none" w="sm" len="sm"/>
              <a:tailEnd type="none" w="sm" len="sm"/>
            </a:ln>
            <a:effectLst/>
          </p:spPr>
          <p:txBody>
            <a:bodyPr/>
            <a:lstStyle/>
            <a:p>
              <a:pPr algn="ctr" defTabSz="914240">
                <a:spcBef>
                  <a:spcPct val="20000"/>
                </a:spcBef>
                <a:buClr>
                  <a:srgbClr val="FF0000"/>
                </a:buClr>
                <a:buFont typeface="Arial" pitchFamily="34" charset="0"/>
                <a:buNone/>
                <a:defRPr/>
              </a:pPr>
              <a:endParaRPr lang="en-US" dirty="0">
                <a:latin typeface="Gill Sans" panose="020B0702020104020203" pitchFamily="34" charset="0"/>
              </a:endParaRP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45658" y="9415800"/>
            <a:ext cx="6889796" cy="1742400"/>
          </a:xfrm>
          <a:prstGeom prst="rect">
            <a:avLst/>
          </a:prstGeom>
        </p:spPr>
      </p:pic>
    </p:spTree>
    <p:extLst>
      <p:ext uri="{BB962C8B-B14F-4D97-AF65-F5344CB8AC3E}">
        <p14:creationId xmlns:p14="http://schemas.microsoft.com/office/powerpoint/2010/main" val="1647250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_PlaceholderText"/>
          <p:cNvSpPr>
            <a:spLocks noGrp="1" noChangeArrowheads="1"/>
          </p:cNvSpPr>
          <p:nvPr>
            <p:ph idx="1"/>
          </p:nvPr>
        </p:nvSpPr>
        <p:spPr bwMode="gray">
          <a:xfrm>
            <a:off x="1866900" y="3480014"/>
            <a:ext cx="32842200" cy="5364860"/>
          </a:xfrm>
          <a:prstGeom prst="rect">
            <a:avLst/>
          </a:prstGeom>
          <a:noFill/>
          <a:ln w="9525">
            <a:noFill/>
            <a:miter lim="800000"/>
            <a:headEnd/>
            <a:tailEnd/>
          </a:ln>
        </p:spPr>
        <p:txBody>
          <a:bodyPr vert="horz" wrap="square" lIns="16930" tIns="16930" rIns="16930" bIns="16930" numCol="1" anchor="t" anchorCtr="0" compatLnSpc="1">
            <a:prstTxWarp prst="textNoShape">
              <a:avLst/>
            </a:prstTxWarp>
            <a:spAutoFit/>
          </a:bodyPr>
          <a:lstStyle>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1866900" y="3429000"/>
            <a:ext cx="32842200" cy="0"/>
          </a:xfrm>
          <a:prstGeom prst="line">
            <a:avLst/>
          </a:prstGeom>
          <a:noFill/>
          <a:ln w="28575" cap="flat" cmpd="sng" algn="ctr">
            <a:solidFill>
              <a:srgbClr val="095A82"/>
            </a:solidFill>
            <a:prstDash val="solid"/>
            <a:round/>
            <a:headEnd type="none" w="sm" len="sm"/>
            <a:tailEnd type="none" w="sm" len="sm"/>
          </a:ln>
          <a:effectLst/>
        </p:spPr>
      </p:cxnSp>
      <p:sp>
        <p:nvSpPr>
          <p:cNvPr id="7" name="Slide_PlaceholderTitle"/>
          <p:cNvSpPr>
            <a:spLocks noGrp="1" noChangeArrowheads="1"/>
          </p:cNvSpPr>
          <p:nvPr>
            <p:ph type="title"/>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a:solidFill>
                  <a:srgbClr val="095A82"/>
                </a:solidFill>
              </a:defRPr>
            </a:lvl1pPr>
          </a:lstStyle>
          <a:p>
            <a:pPr lvl="0"/>
            <a:r>
              <a:rPr lang="en-US" dirty="0"/>
              <a:t>Click to edit Master title style</a:t>
            </a:r>
          </a:p>
        </p:txBody>
      </p:sp>
    </p:spTree>
    <p:custDataLst>
      <p:tags r:id="rId1"/>
    </p:custDataLst>
    <p:extLst>
      <p:ext uri="{BB962C8B-B14F-4D97-AF65-F5344CB8AC3E}">
        <p14:creationId xmlns:p14="http://schemas.microsoft.com/office/powerpoint/2010/main" val="100394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rse Template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10212" y="493912"/>
            <a:ext cx="5755576" cy="1455560"/>
          </a:xfrm>
          <a:prstGeom prst="rect">
            <a:avLst/>
          </a:prstGeom>
        </p:spPr>
      </p:pic>
      <p:sp>
        <p:nvSpPr>
          <p:cNvPr id="6" name="Text Placeholder 4"/>
          <p:cNvSpPr>
            <a:spLocks noGrp="1"/>
          </p:cNvSpPr>
          <p:nvPr>
            <p:ph type="body" sz="quarter" idx="10" hasCustomPrompt="1"/>
          </p:nvPr>
        </p:nvSpPr>
        <p:spPr>
          <a:xfrm>
            <a:off x="0" y="9875520"/>
            <a:ext cx="36576000" cy="2692896"/>
          </a:xfrm>
          <a:prstGeom prst="rect">
            <a:avLst/>
          </a:prstGeom>
        </p:spPr>
        <p:txBody>
          <a:bodyPr/>
          <a:lstStyle>
            <a:lvl1pPr marL="0" indent="0" algn="ctr">
              <a:buNone/>
              <a:defRPr sz="16000" b="1">
                <a:solidFill>
                  <a:schemeClr val="bg1"/>
                </a:solidFill>
              </a:defRPr>
            </a:lvl1pPr>
          </a:lstStyle>
          <a:p>
            <a:pPr lvl="0"/>
            <a:r>
              <a:rPr lang="en-US" dirty="0"/>
              <a:t>Add Module Name</a:t>
            </a:r>
            <a:endParaRPr lang="en-IN" dirty="0"/>
          </a:p>
        </p:txBody>
      </p:sp>
      <p:sp>
        <p:nvSpPr>
          <p:cNvPr id="7" name="Picture Placeholder 6"/>
          <p:cNvSpPr>
            <a:spLocks noGrp="1"/>
          </p:cNvSpPr>
          <p:nvPr>
            <p:ph type="pic" sz="quarter" idx="11" hasCustomPrompt="1"/>
          </p:nvPr>
        </p:nvSpPr>
        <p:spPr>
          <a:xfrm>
            <a:off x="15410214" y="3662264"/>
            <a:ext cx="6046140" cy="5759448"/>
          </a:xfrm>
          <a:prstGeom prst="rect">
            <a:avLst/>
          </a:prstGeom>
        </p:spPr>
        <p:txBody>
          <a:bodyPr/>
          <a:lstStyle>
            <a:lvl1pPr marL="0" indent="0" algn="ctr">
              <a:buNone/>
              <a:defRPr sz="5600">
                <a:solidFill>
                  <a:schemeClr val="bg1"/>
                </a:solidFill>
              </a:defRPr>
            </a:lvl1pPr>
          </a:lstStyle>
          <a:p>
            <a:r>
              <a:rPr lang="en-US" dirty="0"/>
              <a:t>Add Course Logo Here</a:t>
            </a:r>
            <a:endParaRPr lang="en-IN" dirty="0"/>
          </a:p>
        </p:txBody>
      </p:sp>
    </p:spTree>
    <p:extLst>
      <p:ext uri="{BB962C8B-B14F-4D97-AF65-F5344CB8AC3E}">
        <p14:creationId xmlns:p14="http://schemas.microsoft.com/office/powerpoint/2010/main" val="3455538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Slide_PlaceholderText"/>
          <p:cNvSpPr>
            <a:spLocks noGrp="1" noChangeArrowheads="1"/>
          </p:cNvSpPr>
          <p:nvPr>
            <p:ph idx="1"/>
          </p:nvPr>
        </p:nvSpPr>
        <p:spPr bwMode="gray">
          <a:xfrm>
            <a:off x="1866900" y="3429006"/>
            <a:ext cx="32842200" cy="5364860"/>
          </a:xfrm>
          <a:prstGeom prst="rect">
            <a:avLst/>
          </a:prstGeom>
          <a:noFill/>
          <a:ln w="9525">
            <a:noFill/>
            <a:miter lim="800000"/>
            <a:headEnd/>
            <a:tailEnd/>
          </a:ln>
        </p:spPr>
        <p:txBody>
          <a:bodyPr vert="horz" wrap="square" lIns="16930" tIns="16930" rIns="16930" bIns="16930" numCol="1" anchor="t" anchorCtr="0" compatLnSpc="1">
            <a:prstTxWarp prst="textNoShape">
              <a:avLst/>
            </a:prstTxWarp>
            <a:spAutoFit/>
          </a:bodyPr>
          <a:lstStyle>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bwMode="auto">
          <a:xfrm>
            <a:off x="1866900" y="3429000"/>
            <a:ext cx="32842200" cy="0"/>
          </a:xfrm>
          <a:prstGeom prst="line">
            <a:avLst/>
          </a:prstGeom>
          <a:noFill/>
          <a:ln w="28575" cap="flat" cmpd="sng" algn="ctr">
            <a:solidFill>
              <a:srgbClr val="095A82"/>
            </a:solidFill>
            <a:prstDash val="solid"/>
            <a:round/>
            <a:headEnd type="none" w="sm" len="sm"/>
            <a:tailEnd type="none" w="sm" len="sm"/>
          </a:ln>
          <a:effectLst/>
        </p:spPr>
      </p:cxnSp>
      <p:sp>
        <p:nvSpPr>
          <p:cNvPr id="7" name="Slide_PlaceholderTitle"/>
          <p:cNvSpPr>
            <a:spLocks noGrp="1" noChangeArrowheads="1"/>
          </p:cNvSpPr>
          <p:nvPr>
            <p:ph type="title"/>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a:solidFill>
                  <a:srgbClr val="095A82"/>
                </a:solidFill>
              </a:defRPr>
            </a:lvl1pPr>
          </a:lstStyle>
          <a:p>
            <a:pPr lvl="0"/>
            <a:r>
              <a:rPr lang="en-US" dirty="0"/>
              <a:t>Click to edit Master title style</a:t>
            </a:r>
          </a:p>
        </p:txBody>
      </p:sp>
    </p:spTree>
    <p:custDataLst>
      <p:tags r:id="rId1"/>
    </p:custDataLst>
    <p:extLst>
      <p:ext uri="{BB962C8B-B14F-4D97-AF65-F5344CB8AC3E}">
        <p14:creationId xmlns:p14="http://schemas.microsoft.com/office/powerpoint/2010/main" val="1671764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urse Outline1">
    <p:spTree>
      <p:nvGrpSpPr>
        <p:cNvPr id="1" name=""/>
        <p:cNvGrpSpPr/>
        <p:nvPr/>
      </p:nvGrpSpPr>
      <p:grpSpPr>
        <a:xfrm>
          <a:off x="0" y="0"/>
          <a:ext cx="0" cy="0"/>
          <a:chOff x="0" y="0"/>
          <a:chExt cx="0" cy="0"/>
        </a:xfrm>
      </p:grpSpPr>
      <p:cxnSp>
        <p:nvCxnSpPr>
          <p:cNvPr id="6" name="Straight Connector 5"/>
          <p:cNvCxnSpPr/>
          <p:nvPr userDrawn="1"/>
        </p:nvCxnSpPr>
        <p:spPr bwMode="auto">
          <a:xfrm>
            <a:off x="1866900" y="3429000"/>
            <a:ext cx="32842200" cy="0"/>
          </a:xfrm>
          <a:prstGeom prst="line">
            <a:avLst/>
          </a:prstGeom>
          <a:noFill/>
          <a:ln w="28575" cap="flat" cmpd="sng" algn="ctr">
            <a:solidFill>
              <a:srgbClr val="095A82"/>
            </a:solidFill>
            <a:prstDash val="solid"/>
            <a:round/>
            <a:headEnd type="none" w="sm" len="sm"/>
            <a:tailEnd type="none" w="sm" len="sm"/>
          </a:ln>
          <a:effectLst/>
        </p:spPr>
      </p:cxnSp>
      <p:sp>
        <p:nvSpPr>
          <p:cNvPr id="7" name="Slide_PlaceholderTitle"/>
          <p:cNvSpPr>
            <a:spLocks noGrp="1" noChangeArrowheads="1"/>
          </p:cNvSpPr>
          <p:nvPr>
            <p:ph type="title" hasCustomPrompt="1"/>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a:solidFill>
                  <a:srgbClr val="095A82"/>
                </a:solidFill>
              </a:defRPr>
            </a:lvl1pPr>
          </a:lstStyle>
          <a:p>
            <a:pPr lvl="0"/>
            <a:r>
              <a:rPr lang="en-US" dirty="0"/>
              <a:t>Course Outline</a:t>
            </a:r>
          </a:p>
        </p:txBody>
      </p:sp>
      <p:grpSp>
        <p:nvGrpSpPr>
          <p:cNvPr id="28" name="Group 27"/>
          <p:cNvGrpSpPr/>
          <p:nvPr userDrawn="1"/>
        </p:nvGrpSpPr>
        <p:grpSpPr>
          <a:xfrm>
            <a:off x="9362780" y="4222752"/>
            <a:ext cx="2489200" cy="3511552"/>
            <a:chOff x="809626" y="1055688"/>
            <a:chExt cx="622300" cy="877888"/>
          </a:xfrm>
        </p:grpSpPr>
        <p:sp>
          <p:nvSpPr>
            <p:cNvPr id="8" name="Freeform 5"/>
            <p:cNvSpPr>
              <a:spLocks/>
            </p:cNvSpPr>
            <p:nvPr userDrawn="1"/>
          </p:nvSpPr>
          <p:spPr bwMode="auto">
            <a:xfrm>
              <a:off x="809626" y="1055688"/>
              <a:ext cx="622300" cy="877888"/>
            </a:xfrm>
            <a:custGeom>
              <a:avLst/>
              <a:gdLst>
                <a:gd name="T0" fmla="*/ 138 w 223"/>
                <a:gd name="T1" fmla="*/ 274 h 314"/>
                <a:gd name="T2" fmla="*/ 149 w 223"/>
                <a:gd name="T3" fmla="*/ 268 h 314"/>
                <a:gd name="T4" fmla="*/ 223 w 223"/>
                <a:gd name="T5" fmla="*/ 268 h 314"/>
                <a:gd name="T6" fmla="*/ 223 w 223"/>
                <a:gd name="T7" fmla="*/ 211 h 314"/>
                <a:gd name="T8" fmla="*/ 219 w 223"/>
                <a:gd name="T9" fmla="*/ 200 h 314"/>
                <a:gd name="T10" fmla="*/ 176 w 223"/>
                <a:gd name="T11" fmla="*/ 156 h 314"/>
                <a:gd name="T12" fmla="*/ 219 w 223"/>
                <a:gd name="T13" fmla="*/ 113 h 314"/>
                <a:gd name="T14" fmla="*/ 223 w 223"/>
                <a:gd name="T15" fmla="*/ 102 h 314"/>
                <a:gd name="T16" fmla="*/ 223 w 223"/>
                <a:gd name="T17" fmla="*/ 45 h 314"/>
                <a:gd name="T18" fmla="*/ 150 w 223"/>
                <a:gd name="T19" fmla="*/ 45 h 314"/>
                <a:gd name="T20" fmla="*/ 139 w 223"/>
                <a:gd name="T21" fmla="*/ 38 h 314"/>
                <a:gd name="T22" fmla="*/ 112 w 223"/>
                <a:gd name="T23" fmla="*/ 0 h 314"/>
                <a:gd name="T24" fmla="*/ 83 w 223"/>
                <a:gd name="T25" fmla="*/ 38 h 314"/>
                <a:gd name="T26" fmla="*/ 74 w 223"/>
                <a:gd name="T27" fmla="*/ 45 h 314"/>
                <a:gd name="T28" fmla="*/ 0 w 223"/>
                <a:gd name="T29" fmla="*/ 45 h 314"/>
                <a:gd name="T30" fmla="*/ 0 w 223"/>
                <a:gd name="T31" fmla="*/ 101 h 314"/>
                <a:gd name="T32" fmla="*/ 4 w 223"/>
                <a:gd name="T33" fmla="*/ 112 h 314"/>
                <a:gd name="T34" fmla="*/ 47 w 223"/>
                <a:gd name="T35" fmla="*/ 156 h 314"/>
                <a:gd name="T36" fmla="*/ 4 w 223"/>
                <a:gd name="T37" fmla="*/ 201 h 314"/>
                <a:gd name="T38" fmla="*/ 0 w 223"/>
                <a:gd name="T39" fmla="*/ 217 h 314"/>
                <a:gd name="T40" fmla="*/ 0 w 223"/>
                <a:gd name="T41" fmla="*/ 268 h 314"/>
                <a:gd name="T42" fmla="*/ 74 w 223"/>
                <a:gd name="T43" fmla="*/ 268 h 314"/>
                <a:gd name="T44" fmla="*/ 85 w 223"/>
                <a:gd name="T45" fmla="*/ 274 h 314"/>
                <a:gd name="T46" fmla="*/ 112 w 223"/>
                <a:gd name="T47" fmla="*/ 314 h 314"/>
                <a:gd name="T48" fmla="*/ 138 w 223"/>
                <a:gd name="T49" fmla="*/ 27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314">
                  <a:moveTo>
                    <a:pt x="138" y="274"/>
                  </a:moveTo>
                  <a:cubicBezTo>
                    <a:pt x="138" y="268"/>
                    <a:pt x="149" y="268"/>
                    <a:pt x="149" y="268"/>
                  </a:cubicBezTo>
                  <a:cubicBezTo>
                    <a:pt x="223" y="268"/>
                    <a:pt x="223" y="268"/>
                    <a:pt x="223" y="268"/>
                  </a:cubicBezTo>
                  <a:cubicBezTo>
                    <a:pt x="223" y="211"/>
                    <a:pt x="223" y="211"/>
                    <a:pt x="223" y="211"/>
                  </a:cubicBezTo>
                  <a:cubicBezTo>
                    <a:pt x="223" y="211"/>
                    <a:pt x="223" y="200"/>
                    <a:pt x="219" y="200"/>
                  </a:cubicBezTo>
                  <a:cubicBezTo>
                    <a:pt x="216" y="200"/>
                    <a:pt x="176" y="228"/>
                    <a:pt x="176" y="156"/>
                  </a:cubicBezTo>
                  <a:cubicBezTo>
                    <a:pt x="176" y="85"/>
                    <a:pt x="217" y="113"/>
                    <a:pt x="219" y="113"/>
                  </a:cubicBezTo>
                  <a:cubicBezTo>
                    <a:pt x="223" y="113"/>
                    <a:pt x="223" y="102"/>
                    <a:pt x="223" y="102"/>
                  </a:cubicBezTo>
                  <a:cubicBezTo>
                    <a:pt x="223" y="45"/>
                    <a:pt x="223" y="45"/>
                    <a:pt x="223" y="45"/>
                  </a:cubicBezTo>
                  <a:cubicBezTo>
                    <a:pt x="150" y="45"/>
                    <a:pt x="150" y="45"/>
                    <a:pt x="150" y="45"/>
                  </a:cubicBezTo>
                  <a:cubicBezTo>
                    <a:pt x="150" y="45"/>
                    <a:pt x="139" y="42"/>
                    <a:pt x="139" y="38"/>
                  </a:cubicBezTo>
                  <a:cubicBezTo>
                    <a:pt x="139" y="31"/>
                    <a:pt x="177" y="0"/>
                    <a:pt x="112" y="0"/>
                  </a:cubicBezTo>
                  <a:cubicBezTo>
                    <a:pt x="47" y="0"/>
                    <a:pt x="83" y="30"/>
                    <a:pt x="83" y="38"/>
                  </a:cubicBezTo>
                  <a:cubicBezTo>
                    <a:pt x="83" y="42"/>
                    <a:pt x="75" y="45"/>
                    <a:pt x="74" y="45"/>
                  </a:cubicBezTo>
                  <a:cubicBezTo>
                    <a:pt x="0" y="45"/>
                    <a:pt x="0" y="45"/>
                    <a:pt x="0" y="45"/>
                  </a:cubicBezTo>
                  <a:cubicBezTo>
                    <a:pt x="0" y="101"/>
                    <a:pt x="0" y="101"/>
                    <a:pt x="0" y="101"/>
                  </a:cubicBezTo>
                  <a:cubicBezTo>
                    <a:pt x="0" y="101"/>
                    <a:pt x="0" y="112"/>
                    <a:pt x="4" y="112"/>
                  </a:cubicBezTo>
                  <a:cubicBezTo>
                    <a:pt x="6" y="112"/>
                    <a:pt x="47" y="80"/>
                    <a:pt x="47" y="156"/>
                  </a:cubicBezTo>
                  <a:cubicBezTo>
                    <a:pt x="47" y="232"/>
                    <a:pt x="6" y="201"/>
                    <a:pt x="4" y="201"/>
                  </a:cubicBezTo>
                  <a:cubicBezTo>
                    <a:pt x="0" y="201"/>
                    <a:pt x="0" y="217"/>
                    <a:pt x="0" y="217"/>
                  </a:cubicBezTo>
                  <a:cubicBezTo>
                    <a:pt x="0" y="268"/>
                    <a:pt x="0" y="268"/>
                    <a:pt x="0" y="268"/>
                  </a:cubicBezTo>
                  <a:cubicBezTo>
                    <a:pt x="74" y="268"/>
                    <a:pt x="74" y="268"/>
                    <a:pt x="74" y="268"/>
                  </a:cubicBezTo>
                  <a:cubicBezTo>
                    <a:pt x="74" y="268"/>
                    <a:pt x="85" y="268"/>
                    <a:pt x="85" y="274"/>
                  </a:cubicBezTo>
                  <a:cubicBezTo>
                    <a:pt x="85" y="284"/>
                    <a:pt x="47" y="314"/>
                    <a:pt x="112" y="314"/>
                  </a:cubicBezTo>
                  <a:cubicBezTo>
                    <a:pt x="177" y="314"/>
                    <a:pt x="138" y="284"/>
                    <a:pt x="138" y="274"/>
                  </a:cubicBezTo>
                  <a:close/>
                </a:path>
              </a:pathLst>
            </a:custGeom>
            <a:solidFill>
              <a:srgbClr val="0D8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13" name="Rectangle 10"/>
            <p:cNvSpPr>
              <a:spLocks noChangeArrowheads="1"/>
            </p:cNvSpPr>
            <p:nvPr userDrawn="1"/>
          </p:nvSpPr>
          <p:spPr bwMode="auto">
            <a:xfrm>
              <a:off x="1049339" y="1312863"/>
              <a:ext cx="1382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1</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29" name="Group 28"/>
          <p:cNvGrpSpPr/>
          <p:nvPr userDrawn="1"/>
        </p:nvGrpSpPr>
        <p:grpSpPr>
          <a:xfrm>
            <a:off x="8848428" y="7340610"/>
            <a:ext cx="3505200" cy="2489200"/>
            <a:chOff x="681038" y="1835151"/>
            <a:chExt cx="876300" cy="622300"/>
          </a:xfrm>
        </p:grpSpPr>
        <p:sp>
          <p:nvSpPr>
            <p:cNvPr id="10" name="Freeform 7"/>
            <p:cNvSpPr>
              <a:spLocks/>
            </p:cNvSpPr>
            <p:nvPr userDrawn="1"/>
          </p:nvSpPr>
          <p:spPr bwMode="auto">
            <a:xfrm>
              <a:off x="681038" y="1835151"/>
              <a:ext cx="876300" cy="622300"/>
            </a:xfrm>
            <a:custGeom>
              <a:avLst/>
              <a:gdLst>
                <a:gd name="T0" fmla="*/ 40 w 314"/>
                <a:gd name="T1" fmla="*/ 138 h 223"/>
                <a:gd name="T2" fmla="*/ 47 w 314"/>
                <a:gd name="T3" fmla="*/ 149 h 223"/>
                <a:gd name="T4" fmla="*/ 47 w 314"/>
                <a:gd name="T5" fmla="*/ 223 h 223"/>
                <a:gd name="T6" fmla="*/ 103 w 314"/>
                <a:gd name="T7" fmla="*/ 223 h 223"/>
                <a:gd name="T8" fmla="*/ 114 w 314"/>
                <a:gd name="T9" fmla="*/ 219 h 223"/>
                <a:gd name="T10" fmla="*/ 158 w 314"/>
                <a:gd name="T11" fmla="*/ 176 h 223"/>
                <a:gd name="T12" fmla="*/ 201 w 314"/>
                <a:gd name="T13" fmla="*/ 219 h 223"/>
                <a:gd name="T14" fmla="*/ 212 w 314"/>
                <a:gd name="T15" fmla="*/ 223 h 223"/>
                <a:gd name="T16" fmla="*/ 270 w 314"/>
                <a:gd name="T17" fmla="*/ 223 h 223"/>
                <a:gd name="T18" fmla="*/ 270 w 314"/>
                <a:gd name="T19" fmla="*/ 150 h 223"/>
                <a:gd name="T20" fmla="*/ 276 w 314"/>
                <a:gd name="T21" fmla="*/ 139 h 223"/>
                <a:gd name="T22" fmla="*/ 314 w 314"/>
                <a:gd name="T23" fmla="*/ 112 h 223"/>
                <a:gd name="T24" fmla="*/ 276 w 314"/>
                <a:gd name="T25" fmla="*/ 85 h 223"/>
                <a:gd name="T26" fmla="*/ 270 w 314"/>
                <a:gd name="T27" fmla="*/ 74 h 223"/>
                <a:gd name="T28" fmla="*/ 270 w 314"/>
                <a:gd name="T29" fmla="*/ 0 h 223"/>
                <a:gd name="T30" fmla="*/ 213 w 314"/>
                <a:gd name="T31" fmla="*/ 0 h 223"/>
                <a:gd name="T32" fmla="*/ 202 w 314"/>
                <a:gd name="T33" fmla="*/ 4 h 223"/>
                <a:gd name="T34" fmla="*/ 158 w 314"/>
                <a:gd name="T35" fmla="*/ 47 h 223"/>
                <a:gd name="T36" fmla="*/ 113 w 314"/>
                <a:gd name="T37" fmla="*/ 4 h 223"/>
                <a:gd name="T38" fmla="*/ 97 w 314"/>
                <a:gd name="T39" fmla="*/ 0 h 223"/>
                <a:gd name="T40" fmla="*/ 47 w 314"/>
                <a:gd name="T41" fmla="*/ 0 h 223"/>
                <a:gd name="T42" fmla="*/ 47 w 314"/>
                <a:gd name="T43" fmla="*/ 74 h 223"/>
                <a:gd name="T44" fmla="*/ 40 w 314"/>
                <a:gd name="T45" fmla="*/ 85 h 223"/>
                <a:gd name="T46" fmla="*/ 0 w 314"/>
                <a:gd name="T47" fmla="*/ 112 h 223"/>
                <a:gd name="T48" fmla="*/ 40 w 314"/>
                <a:gd name="T49" fmla="*/ 13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223">
                  <a:moveTo>
                    <a:pt x="40" y="138"/>
                  </a:moveTo>
                  <a:cubicBezTo>
                    <a:pt x="46" y="138"/>
                    <a:pt x="47" y="149"/>
                    <a:pt x="47" y="149"/>
                  </a:cubicBezTo>
                  <a:cubicBezTo>
                    <a:pt x="47" y="223"/>
                    <a:pt x="47" y="223"/>
                    <a:pt x="47" y="223"/>
                  </a:cubicBezTo>
                  <a:cubicBezTo>
                    <a:pt x="103" y="223"/>
                    <a:pt x="103" y="223"/>
                    <a:pt x="103" y="223"/>
                  </a:cubicBezTo>
                  <a:cubicBezTo>
                    <a:pt x="103" y="223"/>
                    <a:pt x="114" y="223"/>
                    <a:pt x="114" y="219"/>
                  </a:cubicBezTo>
                  <a:cubicBezTo>
                    <a:pt x="114" y="216"/>
                    <a:pt x="87" y="176"/>
                    <a:pt x="158" y="176"/>
                  </a:cubicBezTo>
                  <a:cubicBezTo>
                    <a:pt x="219" y="176"/>
                    <a:pt x="201" y="203"/>
                    <a:pt x="201" y="219"/>
                  </a:cubicBezTo>
                  <a:cubicBezTo>
                    <a:pt x="201" y="223"/>
                    <a:pt x="212" y="223"/>
                    <a:pt x="212" y="223"/>
                  </a:cubicBezTo>
                  <a:cubicBezTo>
                    <a:pt x="270" y="223"/>
                    <a:pt x="270" y="223"/>
                    <a:pt x="270" y="223"/>
                  </a:cubicBezTo>
                  <a:cubicBezTo>
                    <a:pt x="270" y="150"/>
                    <a:pt x="270" y="150"/>
                    <a:pt x="270" y="150"/>
                  </a:cubicBezTo>
                  <a:cubicBezTo>
                    <a:pt x="270" y="150"/>
                    <a:pt x="272" y="139"/>
                    <a:pt x="276" y="139"/>
                  </a:cubicBezTo>
                  <a:cubicBezTo>
                    <a:pt x="283" y="139"/>
                    <a:pt x="314" y="177"/>
                    <a:pt x="314" y="112"/>
                  </a:cubicBezTo>
                  <a:cubicBezTo>
                    <a:pt x="314" y="47"/>
                    <a:pt x="284" y="85"/>
                    <a:pt x="276" y="85"/>
                  </a:cubicBezTo>
                  <a:cubicBezTo>
                    <a:pt x="272" y="85"/>
                    <a:pt x="270" y="74"/>
                    <a:pt x="270" y="74"/>
                  </a:cubicBezTo>
                  <a:cubicBezTo>
                    <a:pt x="270" y="0"/>
                    <a:pt x="270" y="0"/>
                    <a:pt x="270" y="0"/>
                  </a:cubicBezTo>
                  <a:cubicBezTo>
                    <a:pt x="213" y="0"/>
                    <a:pt x="213" y="0"/>
                    <a:pt x="213" y="0"/>
                  </a:cubicBezTo>
                  <a:cubicBezTo>
                    <a:pt x="213" y="0"/>
                    <a:pt x="202" y="0"/>
                    <a:pt x="202" y="4"/>
                  </a:cubicBezTo>
                  <a:cubicBezTo>
                    <a:pt x="202" y="6"/>
                    <a:pt x="234" y="47"/>
                    <a:pt x="158" y="47"/>
                  </a:cubicBezTo>
                  <a:cubicBezTo>
                    <a:pt x="82" y="47"/>
                    <a:pt x="113" y="6"/>
                    <a:pt x="113" y="4"/>
                  </a:cubicBezTo>
                  <a:cubicBezTo>
                    <a:pt x="113" y="0"/>
                    <a:pt x="97" y="0"/>
                    <a:pt x="97" y="0"/>
                  </a:cubicBezTo>
                  <a:cubicBezTo>
                    <a:pt x="47" y="0"/>
                    <a:pt x="47" y="0"/>
                    <a:pt x="47" y="0"/>
                  </a:cubicBezTo>
                  <a:cubicBezTo>
                    <a:pt x="47" y="74"/>
                    <a:pt x="47" y="74"/>
                    <a:pt x="47" y="74"/>
                  </a:cubicBezTo>
                  <a:cubicBezTo>
                    <a:pt x="47" y="74"/>
                    <a:pt x="46" y="85"/>
                    <a:pt x="40" y="85"/>
                  </a:cubicBezTo>
                  <a:cubicBezTo>
                    <a:pt x="30" y="85"/>
                    <a:pt x="0" y="47"/>
                    <a:pt x="0" y="112"/>
                  </a:cubicBezTo>
                  <a:cubicBezTo>
                    <a:pt x="0" y="177"/>
                    <a:pt x="30" y="138"/>
                    <a:pt x="40" y="138"/>
                  </a:cubicBezTo>
                  <a:close/>
                </a:path>
              </a:pathLst>
            </a:custGeom>
            <a:solidFill>
              <a:srgbClr val="F29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14" name="Rectangle 11"/>
            <p:cNvSpPr>
              <a:spLocks noChangeArrowheads="1"/>
            </p:cNvSpPr>
            <p:nvPr userDrawn="1"/>
          </p:nvSpPr>
          <p:spPr bwMode="auto">
            <a:xfrm>
              <a:off x="1049338" y="1966913"/>
              <a:ext cx="138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2</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0" name="Group 29"/>
          <p:cNvGrpSpPr/>
          <p:nvPr userDrawn="1"/>
        </p:nvGrpSpPr>
        <p:grpSpPr>
          <a:xfrm>
            <a:off x="9362780" y="9442458"/>
            <a:ext cx="2489200" cy="3505200"/>
            <a:chOff x="809626" y="2360613"/>
            <a:chExt cx="622300" cy="876300"/>
          </a:xfrm>
        </p:grpSpPr>
        <p:sp>
          <p:nvSpPr>
            <p:cNvPr id="12" name="Freeform 9"/>
            <p:cNvSpPr>
              <a:spLocks/>
            </p:cNvSpPr>
            <p:nvPr userDrawn="1"/>
          </p:nvSpPr>
          <p:spPr bwMode="auto">
            <a:xfrm>
              <a:off x="809626" y="2360613"/>
              <a:ext cx="622300" cy="876300"/>
            </a:xfrm>
            <a:custGeom>
              <a:avLst/>
              <a:gdLst>
                <a:gd name="T0" fmla="*/ 138 w 223"/>
                <a:gd name="T1" fmla="*/ 274 h 314"/>
                <a:gd name="T2" fmla="*/ 149 w 223"/>
                <a:gd name="T3" fmla="*/ 268 h 314"/>
                <a:gd name="T4" fmla="*/ 223 w 223"/>
                <a:gd name="T5" fmla="*/ 268 h 314"/>
                <a:gd name="T6" fmla="*/ 223 w 223"/>
                <a:gd name="T7" fmla="*/ 212 h 314"/>
                <a:gd name="T8" fmla="*/ 219 w 223"/>
                <a:gd name="T9" fmla="*/ 200 h 314"/>
                <a:gd name="T10" fmla="*/ 176 w 223"/>
                <a:gd name="T11" fmla="*/ 156 h 314"/>
                <a:gd name="T12" fmla="*/ 219 w 223"/>
                <a:gd name="T13" fmla="*/ 113 h 314"/>
                <a:gd name="T14" fmla="*/ 223 w 223"/>
                <a:gd name="T15" fmla="*/ 102 h 314"/>
                <a:gd name="T16" fmla="*/ 223 w 223"/>
                <a:gd name="T17" fmla="*/ 45 h 314"/>
                <a:gd name="T18" fmla="*/ 150 w 223"/>
                <a:gd name="T19" fmla="*/ 45 h 314"/>
                <a:gd name="T20" fmla="*/ 139 w 223"/>
                <a:gd name="T21" fmla="*/ 38 h 314"/>
                <a:gd name="T22" fmla="*/ 112 w 223"/>
                <a:gd name="T23" fmla="*/ 0 h 314"/>
                <a:gd name="T24" fmla="*/ 83 w 223"/>
                <a:gd name="T25" fmla="*/ 38 h 314"/>
                <a:gd name="T26" fmla="*/ 74 w 223"/>
                <a:gd name="T27" fmla="*/ 45 h 314"/>
                <a:gd name="T28" fmla="*/ 0 w 223"/>
                <a:gd name="T29" fmla="*/ 45 h 314"/>
                <a:gd name="T30" fmla="*/ 0 w 223"/>
                <a:gd name="T31" fmla="*/ 101 h 314"/>
                <a:gd name="T32" fmla="*/ 4 w 223"/>
                <a:gd name="T33" fmla="*/ 113 h 314"/>
                <a:gd name="T34" fmla="*/ 47 w 223"/>
                <a:gd name="T35" fmla="*/ 156 h 314"/>
                <a:gd name="T36" fmla="*/ 4 w 223"/>
                <a:gd name="T37" fmla="*/ 201 h 314"/>
                <a:gd name="T38" fmla="*/ 0 w 223"/>
                <a:gd name="T39" fmla="*/ 217 h 314"/>
                <a:gd name="T40" fmla="*/ 0 w 223"/>
                <a:gd name="T41" fmla="*/ 268 h 314"/>
                <a:gd name="T42" fmla="*/ 74 w 223"/>
                <a:gd name="T43" fmla="*/ 268 h 314"/>
                <a:gd name="T44" fmla="*/ 85 w 223"/>
                <a:gd name="T45" fmla="*/ 274 h 314"/>
                <a:gd name="T46" fmla="*/ 112 w 223"/>
                <a:gd name="T47" fmla="*/ 314 h 314"/>
                <a:gd name="T48" fmla="*/ 138 w 223"/>
                <a:gd name="T49" fmla="*/ 27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314">
                  <a:moveTo>
                    <a:pt x="138" y="274"/>
                  </a:moveTo>
                  <a:cubicBezTo>
                    <a:pt x="138" y="269"/>
                    <a:pt x="149" y="268"/>
                    <a:pt x="149" y="268"/>
                  </a:cubicBezTo>
                  <a:cubicBezTo>
                    <a:pt x="223" y="268"/>
                    <a:pt x="223" y="268"/>
                    <a:pt x="223" y="268"/>
                  </a:cubicBezTo>
                  <a:cubicBezTo>
                    <a:pt x="223" y="212"/>
                    <a:pt x="223" y="212"/>
                    <a:pt x="223" y="212"/>
                  </a:cubicBezTo>
                  <a:cubicBezTo>
                    <a:pt x="223" y="212"/>
                    <a:pt x="223" y="200"/>
                    <a:pt x="219" y="200"/>
                  </a:cubicBezTo>
                  <a:cubicBezTo>
                    <a:pt x="216" y="200"/>
                    <a:pt x="176" y="228"/>
                    <a:pt x="176" y="156"/>
                  </a:cubicBezTo>
                  <a:cubicBezTo>
                    <a:pt x="176" y="85"/>
                    <a:pt x="217" y="113"/>
                    <a:pt x="219" y="113"/>
                  </a:cubicBezTo>
                  <a:cubicBezTo>
                    <a:pt x="223" y="113"/>
                    <a:pt x="223" y="102"/>
                    <a:pt x="223" y="102"/>
                  </a:cubicBezTo>
                  <a:cubicBezTo>
                    <a:pt x="223" y="45"/>
                    <a:pt x="223" y="45"/>
                    <a:pt x="223" y="45"/>
                  </a:cubicBezTo>
                  <a:cubicBezTo>
                    <a:pt x="150" y="45"/>
                    <a:pt x="150" y="45"/>
                    <a:pt x="150" y="45"/>
                  </a:cubicBezTo>
                  <a:cubicBezTo>
                    <a:pt x="150" y="45"/>
                    <a:pt x="139" y="43"/>
                    <a:pt x="139" y="38"/>
                  </a:cubicBezTo>
                  <a:cubicBezTo>
                    <a:pt x="139" y="31"/>
                    <a:pt x="177" y="0"/>
                    <a:pt x="112" y="0"/>
                  </a:cubicBezTo>
                  <a:cubicBezTo>
                    <a:pt x="47" y="0"/>
                    <a:pt x="83" y="30"/>
                    <a:pt x="83" y="38"/>
                  </a:cubicBezTo>
                  <a:cubicBezTo>
                    <a:pt x="83" y="42"/>
                    <a:pt x="75" y="45"/>
                    <a:pt x="74" y="45"/>
                  </a:cubicBezTo>
                  <a:cubicBezTo>
                    <a:pt x="0" y="45"/>
                    <a:pt x="0" y="45"/>
                    <a:pt x="0" y="45"/>
                  </a:cubicBezTo>
                  <a:cubicBezTo>
                    <a:pt x="0" y="101"/>
                    <a:pt x="0" y="101"/>
                    <a:pt x="0" y="101"/>
                  </a:cubicBezTo>
                  <a:cubicBezTo>
                    <a:pt x="0" y="101"/>
                    <a:pt x="0" y="113"/>
                    <a:pt x="4" y="113"/>
                  </a:cubicBezTo>
                  <a:cubicBezTo>
                    <a:pt x="6" y="113"/>
                    <a:pt x="47" y="80"/>
                    <a:pt x="47" y="156"/>
                  </a:cubicBezTo>
                  <a:cubicBezTo>
                    <a:pt x="47" y="233"/>
                    <a:pt x="6" y="201"/>
                    <a:pt x="4" y="201"/>
                  </a:cubicBezTo>
                  <a:cubicBezTo>
                    <a:pt x="0" y="201"/>
                    <a:pt x="0" y="217"/>
                    <a:pt x="0" y="217"/>
                  </a:cubicBezTo>
                  <a:cubicBezTo>
                    <a:pt x="0" y="268"/>
                    <a:pt x="0" y="268"/>
                    <a:pt x="0" y="268"/>
                  </a:cubicBezTo>
                  <a:cubicBezTo>
                    <a:pt x="74" y="268"/>
                    <a:pt x="74" y="268"/>
                    <a:pt x="74" y="268"/>
                  </a:cubicBezTo>
                  <a:cubicBezTo>
                    <a:pt x="74" y="268"/>
                    <a:pt x="85" y="268"/>
                    <a:pt x="85" y="274"/>
                  </a:cubicBezTo>
                  <a:cubicBezTo>
                    <a:pt x="85" y="285"/>
                    <a:pt x="47" y="314"/>
                    <a:pt x="112" y="314"/>
                  </a:cubicBezTo>
                  <a:cubicBezTo>
                    <a:pt x="177" y="314"/>
                    <a:pt x="138" y="285"/>
                    <a:pt x="138" y="274"/>
                  </a:cubicBezTo>
                  <a:close/>
                </a:path>
              </a:pathLst>
            </a:custGeom>
            <a:solidFill>
              <a:srgbClr val="9C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15" name="Rectangle 12"/>
            <p:cNvSpPr>
              <a:spLocks noChangeArrowheads="1"/>
            </p:cNvSpPr>
            <p:nvPr userDrawn="1"/>
          </p:nvSpPr>
          <p:spPr bwMode="auto">
            <a:xfrm>
              <a:off x="1049338" y="2603501"/>
              <a:ext cx="138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3</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1" name="Group 30"/>
          <p:cNvGrpSpPr/>
          <p:nvPr userDrawn="1"/>
        </p:nvGrpSpPr>
        <p:grpSpPr>
          <a:xfrm>
            <a:off x="8848428" y="12490458"/>
            <a:ext cx="3505200" cy="2501900"/>
            <a:chOff x="681038" y="3122613"/>
            <a:chExt cx="876300" cy="625475"/>
          </a:xfrm>
        </p:grpSpPr>
        <p:sp>
          <p:nvSpPr>
            <p:cNvPr id="11" name="Freeform 8"/>
            <p:cNvSpPr>
              <a:spLocks/>
            </p:cNvSpPr>
            <p:nvPr userDrawn="1"/>
          </p:nvSpPr>
          <p:spPr bwMode="auto">
            <a:xfrm>
              <a:off x="681038" y="3122613"/>
              <a:ext cx="876300" cy="625475"/>
            </a:xfrm>
            <a:custGeom>
              <a:avLst/>
              <a:gdLst>
                <a:gd name="T0" fmla="*/ 40 w 314"/>
                <a:gd name="T1" fmla="*/ 139 h 224"/>
                <a:gd name="T2" fmla="*/ 47 w 314"/>
                <a:gd name="T3" fmla="*/ 150 h 224"/>
                <a:gd name="T4" fmla="*/ 47 w 314"/>
                <a:gd name="T5" fmla="*/ 224 h 224"/>
                <a:gd name="T6" fmla="*/ 103 w 314"/>
                <a:gd name="T7" fmla="*/ 224 h 224"/>
                <a:gd name="T8" fmla="*/ 114 w 314"/>
                <a:gd name="T9" fmla="*/ 219 h 224"/>
                <a:gd name="T10" fmla="*/ 158 w 314"/>
                <a:gd name="T11" fmla="*/ 176 h 224"/>
                <a:gd name="T12" fmla="*/ 201 w 314"/>
                <a:gd name="T13" fmla="*/ 219 h 224"/>
                <a:gd name="T14" fmla="*/ 212 w 314"/>
                <a:gd name="T15" fmla="*/ 224 h 224"/>
                <a:gd name="T16" fmla="*/ 270 w 314"/>
                <a:gd name="T17" fmla="*/ 224 h 224"/>
                <a:gd name="T18" fmla="*/ 270 w 314"/>
                <a:gd name="T19" fmla="*/ 151 h 224"/>
                <a:gd name="T20" fmla="*/ 276 w 314"/>
                <a:gd name="T21" fmla="*/ 140 h 224"/>
                <a:gd name="T22" fmla="*/ 314 w 314"/>
                <a:gd name="T23" fmla="*/ 112 h 224"/>
                <a:gd name="T24" fmla="*/ 276 w 314"/>
                <a:gd name="T25" fmla="*/ 85 h 224"/>
                <a:gd name="T26" fmla="*/ 270 w 314"/>
                <a:gd name="T27" fmla="*/ 74 h 224"/>
                <a:gd name="T28" fmla="*/ 270 w 314"/>
                <a:gd name="T29" fmla="*/ 1 h 224"/>
                <a:gd name="T30" fmla="*/ 213 w 314"/>
                <a:gd name="T31" fmla="*/ 1 h 224"/>
                <a:gd name="T32" fmla="*/ 202 w 314"/>
                <a:gd name="T33" fmla="*/ 4 h 224"/>
                <a:gd name="T34" fmla="*/ 158 w 314"/>
                <a:gd name="T35" fmla="*/ 48 h 224"/>
                <a:gd name="T36" fmla="*/ 113 w 314"/>
                <a:gd name="T37" fmla="*/ 4 h 224"/>
                <a:gd name="T38" fmla="*/ 97 w 314"/>
                <a:gd name="T39" fmla="*/ 1 h 224"/>
                <a:gd name="T40" fmla="*/ 47 w 314"/>
                <a:gd name="T41" fmla="*/ 1 h 224"/>
                <a:gd name="T42" fmla="*/ 47 w 314"/>
                <a:gd name="T43" fmla="*/ 74 h 224"/>
                <a:gd name="T44" fmla="*/ 40 w 314"/>
                <a:gd name="T45" fmla="*/ 85 h 224"/>
                <a:gd name="T46" fmla="*/ 0 w 314"/>
                <a:gd name="T47" fmla="*/ 112 h 224"/>
                <a:gd name="T48" fmla="*/ 40 w 314"/>
                <a:gd name="T49" fmla="*/ 13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224">
                  <a:moveTo>
                    <a:pt x="40" y="139"/>
                  </a:moveTo>
                  <a:cubicBezTo>
                    <a:pt x="46" y="139"/>
                    <a:pt x="47" y="150"/>
                    <a:pt x="47" y="150"/>
                  </a:cubicBezTo>
                  <a:cubicBezTo>
                    <a:pt x="47" y="224"/>
                    <a:pt x="47" y="224"/>
                    <a:pt x="47" y="224"/>
                  </a:cubicBezTo>
                  <a:cubicBezTo>
                    <a:pt x="103" y="224"/>
                    <a:pt x="103" y="224"/>
                    <a:pt x="103" y="224"/>
                  </a:cubicBezTo>
                  <a:cubicBezTo>
                    <a:pt x="103" y="224"/>
                    <a:pt x="114" y="224"/>
                    <a:pt x="114" y="219"/>
                  </a:cubicBezTo>
                  <a:cubicBezTo>
                    <a:pt x="114" y="217"/>
                    <a:pt x="87" y="176"/>
                    <a:pt x="158" y="176"/>
                  </a:cubicBezTo>
                  <a:cubicBezTo>
                    <a:pt x="219" y="176"/>
                    <a:pt x="201" y="203"/>
                    <a:pt x="201" y="219"/>
                  </a:cubicBezTo>
                  <a:cubicBezTo>
                    <a:pt x="201" y="224"/>
                    <a:pt x="212" y="224"/>
                    <a:pt x="212" y="224"/>
                  </a:cubicBezTo>
                  <a:cubicBezTo>
                    <a:pt x="270" y="224"/>
                    <a:pt x="270" y="224"/>
                    <a:pt x="270" y="224"/>
                  </a:cubicBezTo>
                  <a:cubicBezTo>
                    <a:pt x="270" y="151"/>
                    <a:pt x="270" y="151"/>
                    <a:pt x="270" y="151"/>
                  </a:cubicBezTo>
                  <a:cubicBezTo>
                    <a:pt x="270" y="150"/>
                    <a:pt x="272" y="140"/>
                    <a:pt x="276" y="140"/>
                  </a:cubicBezTo>
                  <a:cubicBezTo>
                    <a:pt x="283" y="140"/>
                    <a:pt x="314" y="177"/>
                    <a:pt x="314" y="112"/>
                  </a:cubicBezTo>
                  <a:cubicBezTo>
                    <a:pt x="314" y="47"/>
                    <a:pt x="284" y="85"/>
                    <a:pt x="276" y="85"/>
                  </a:cubicBezTo>
                  <a:cubicBezTo>
                    <a:pt x="272" y="85"/>
                    <a:pt x="270" y="75"/>
                    <a:pt x="270" y="74"/>
                  </a:cubicBezTo>
                  <a:cubicBezTo>
                    <a:pt x="270" y="1"/>
                    <a:pt x="270" y="1"/>
                    <a:pt x="270" y="1"/>
                  </a:cubicBezTo>
                  <a:cubicBezTo>
                    <a:pt x="213" y="1"/>
                    <a:pt x="213" y="1"/>
                    <a:pt x="213" y="1"/>
                  </a:cubicBezTo>
                  <a:cubicBezTo>
                    <a:pt x="213" y="1"/>
                    <a:pt x="202" y="0"/>
                    <a:pt x="202" y="4"/>
                  </a:cubicBezTo>
                  <a:cubicBezTo>
                    <a:pt x="202" y="6"/>
                    <a:pt x="234" y="48"/>
                    <a:pt x="158" y="48"/>
                  </a:cubicBezTo>
                  <a:cubicBezTo>
                    <a:pt x="82" y="48"/>
                    <a:pt x="113" y="7"/>
                    <a:pt x="113" y="4"/>
                  </a:cubicBezTo>
                  <a:cubicBezTo>
                    <a:pt x="113" y="1"/>
                    <a:pt x="97" y="1"/>
                    <a:pt x="97" y="1"/>
                  </a:cubicBezTo>
                  <a:cubicBezTo>
                    <a:pt x="47" y="1"/>
                    <a:pt x="47" y="1"/>
                    <a:pt x="47" y="1"/>
                  </a:cubicBezTo>
                  <a:cubicBezTo>
                    <a:pt x="47" y="74"/>
                    <a:pt x="47" y="74"/>
                    <a:pt x="47" y="74"/>
                  </a:cubicBezTo>
                  <a:cubicBezTo>
                    <a:pt x="47" y="74"/>
                    <a:pt x="46" y="85"/>
                    <a:pt x="40" y="85"/>
                  </a:cubicBezTo>
                  <a:cubicBezTo>
                    <a:pt x="30" y="85"/>
                    <a:pt x="0" y="47"/>
                    <a:pt x="0" y="112"/>
                  </a:cubicBezTo>
                  <a:cubicBezTo>
                    <a:pt x="0" y="178"/>
                    <a:pt x="30" y="139"/>
                    <a:pt x="40" y="139"/>
                  </a:cubicBezTo>
                  <a:close/>
                </a:path>
              </a:pathLst>
            </a:custGeom>
            <a:solidFill>
              <a:srgbClr val="16A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16" name="Rectangle 13"/>
            <p:cNvSpPr>
              <a:spLocks noChangeArrowheads="1"/>
            </p:cNvSpPr>
            <p:nvPr userDrawn="1"/>
          </p:nvSpPr>
          <p:spPr bwMode="auto">
            <a:xfrm>
              <a:off x="1049338" y="3251201"/>
              <a:ext cx="138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4</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2" name="Group 31"/>
          <p:cNvGrpSpPr/>
          <p:nvPr userDrawn="1"/>
        </p:nvGrpSpPr>
        <p:grpSpPr>
          <a:xfrm>
            <a:off x="9362780" y="14547852"/>
            <a:ext cx="2489200" cy="3492500"/>
            <a:chOff x="809626" y="3636963"/>
            <a:chExt cx="622300" cy="873125"/>
          </a:xfrm>
        </p:grpSpPr>
        <p:sp>
          <p:nvSpPr>
            <p:cNvPr id="9" name="Freeform 6"/>
            <p:cNvSpPr>
              <a:spLocks/>
            </p:cNvSpPr>
            <p:nvPr userDrawn="1"/>
          </p:nvSpPr>
          <p:spPr bwMode="auto">
            <a:xfrm>
              <a:off x="809626" y="3636963"/>
              <a:ext cx="622300" cy="873125"/>
            </a:xfrm>
            <a:custGeom>
              <a:avLst/>
              <a:gdLst>
                <a:gd name="T0" fmla="*/ 138 w 223"/>
                <a:gd name="T1" fmla="*/ 274 h 313"/>
                <a:gd name="T2" fmla="*/ 149 w 223"/>
                <a:gd name="T3" fmla="*/ 267 h 313"/>
                <a:gd name="T4" fmla="*/ 223 w 223"/>
                <a:gd name="T5" fmla="*/ 267 h 313"/>
                <a:gd name="T6" fmla="*/ 223 w 223"/>
                <a:gd name="T7" fmla="*/ 211 h 313"/>
                <a:gd name="T8" fmla="*/ 219 w 223"/>
                <a:gd name="T9" fmla="*/ 200 h 313"/>
                <a:gd name="T10" fmla="*/ 176 w 223"/>
                <a:gd name="T11" fmla="*/ 156 h 313"/>
                <a:gd name="T12" fmla="*/ 219 w 223"/>
                <a:gd name="T13" fmla="*/ 113 h 313"/>
                <a:gd name="T14" fmla="*/ 223 w 223"/>
                <a:gd name="T15" fmla="*/ 102 h 313"/>
                <a:gd name="T16" fmla="*/ 223 w 223"/>
                <a:gd name="T17" fmla="*/ 44 h 313"/>
                <a:gd name="T18" fmla="*/ 150 w 223"/>
                <a:gd name="T19" fmla="*/ 44 h 313"/>
                <a:gd name="T20" fmla="*/ 139 w 223"/>
                <a:gd name="T21" fmla="*/ 38 h 313"/>
                <a:gd name="T22" fmla="*/ 112 w 223"/>
                <a:gd name="T23" fmla="*/ 0 h 313"/>
                <a:gd name="T24" fmla="*/ 83 w 223"/>
                <a:gd name="T25" fmla="*/ 38 h 313"/>
                <a:gd name="T26" fmla="*/ 74 w 223"/>
                <a:gd name="T27" fmla="*/ 44 h 313"/>
                <a:gd name="T28" fmla="*/ 0 w 223"/>
                <a:gd name="T29" fmla="*/ 44 h 313"/>
                <a:gd name="T30" fmla="*/ 0 w 223"/>
                <a:gd name="T31" fmla="*/ 101 h 313"/>
                <a:gd name="T32" fmla="*/ 4 w 223"/>
                <a:gd name="T33" fmla="*/ 112 h 313"/>
                <a:gd name="T34" fmla="*/ 47 w 223"/>
                <a:gd name="T35" fmla="*/ 156 h 313"/>
                <a:gd name="T36" fmla="*/ 4 w 223"/>
                <a:gd name="T37" fmla="*/ 201 h 313"/>
                <a:gd name="T38" fmla="*/ 0 w 223"/>
                <a:gd name="T39" fmla="*/ 217 h 313"/>
                <a:gd name="T40" fmla="*/ 0 w 223"/>
                <a:gd name="T41" fmla="*/ 267 h 313"/>
                <a:gd name="T42" fmla="*/ 74 w 223"/>
                <a:gd name="T43" fmla="*/ 267 h 313"/>
                <a:gd name="T44" fmla="*/ 85 w 223"/>
                <a:gd name="T45" fmla="*/ 274 h 313"/>
                <a:gd name="T46" fmla="*/ 112 w 223"/>
                <a:gd name="T47" fmla="*/ 313 h 313"/>
                <a:gd name="T48" fmla="*/ 138 w 223"/>
                <a:gd name="T49" fmla="*/ 2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313">
                  <a:moveTo>
                    <a:pt x="138" y="274"/>
                  </a:moveTo>
                  <a:cubicBezTo>
                    <a:pt x="138" y="268"/>
                    <a:pt x="149" y="267"/>
                    <a:pt x="149" y="267"/>
                  </a:cubicBezTo>
                  <a:cubicBezTo>
                    <a:pt x="223" y="267"/>
                    <a:pt x="223" y="267"/>
                    <a:pt x="223" y="267"/>
                  </a:cubicBezTo>
                  <a:cubicBezTo>
                    <a:pt x="223" y="211"/>
                    <a:pt x="223" y="211"/>
                    <a:pt x="223" y="211"/>
                  </a:cubicBezTo>
                  <a:cubicBezTo>
                    <a:pt x="223" y="211"/>
                    <a:pt x="223" y="200"/>
                    <a:pt x="219" y="200"/>
                  </a:cubicBezTo>
                  <a:cubicBezTo>
                    <a:pt x="216" y="200"/>
                    <a:pt x="176" y="227"/>
                    <a:pt x="176" y="156"/>
                  </a:cubicBezTo>
                  <a:cubicBezTo>
                    <a:pt x="176" y="84"/>
                    <a:pt x="217" y="113"/>
                    <a:pt x="219" y="113"/>
                  </a:cubicBezTo>
                  <a:cubicBezTo>
                    <a:pt x="223" y="113"/>
                    <a:pt x="223" y="102"/>
                    <a:pt x="223" y="102"/>
                  </a:cubicBezTo>
                  <a:cubicBezTo>
                    <a:pt x="223" y="44"/>
                    <a:pt x="223" y="44"/>
                    <a:pt x="223" y="44"/>
                  </a:cubicBezTo>
                  <a:cubicBezTo>
                    <a:pt x="150" y="44"/>
                    <a:pt x="150" y="44"/>
                    <a:pt x="150" y="44"/>
                  </a:cubicBezTo>
                  <a:cubicBezTo>
                    <a:pt x="150" y="44"/>
                    <a:pt x="139" y="42"/>
                    <a:pt x="139" y="38"/>
                  </a:cubicBezTo>
                  <a:cubicBezTo>
                    <a:pt x="139" y="31"/>
                    <a:pt x="177" y="0"/>
                    <a:pt x="112" y="0"/>
                  </a:cubicBezTo>
                  <a:cubicBezTo>
                    <a:pt x="47" y="0"/>
                    <a:pt x="83" y="30"/>
                    <a:pt x="83" y="38"/>
                  </a:cubicBezTo>
                  <a:cubicBezTo>
                    <a:pt x="83" y="42"/>
                    <a:pt x="75" y="44"/>
                    <a:pt x="74" y="44"/>
                  </a:cubicBezTo>
                  <a:cubicBezTo>
                    <a:pt x="0" y="44"/>
                    <a:pt x="0" y="44"/>
                    <a:pt x="0" y="44"/>
                  </a:cubicBezTo>
                  <a:cubicBezTo>
                    <a:pt x="0" y="101"/>
                    <a:pt x="0" y="101"/>
                    <a:pt x="0" y="101"/>
                  </a:cubicBezTo>
                  <a:cubicBezTo>
                    <a:pt x="0" y="101"/>
                    <a:pt x="0" y="112"/>
                    <a:pt x="4" y="112"/>
                  </a:cubicBezTo>
                  <a:cubicBezTo>
                    <a:pt x="6" y="112"/>
                    <a:pt x="47" y="80"/>
                    <a:pt x="47" y="156"/>
                  </a:cubicBezTo>
                  <a:cubicBezTo>
                    <a:pt x="47" y="232"/>
                    <a:pt x="6" y="201"/>
                    <a:pt x="4" y="201"/>
                  </a:cubicBezTo>
                  <a:cubicBezTo>
                    <a:pt x="0" y="201"/>
                    <a:pt x="0" y="217"/>
                    <a:pt x="0" y="217"/>
                  </a:cubicBezTo>
                  <a:cubicBezTo>
                    <a:pt x="0" y="267"/>
                    <a:pt x="0" y="267"/>
                    <a:pt x="0" y="267"/>
                  </a:cubicBezTo>
                  <a:cubicBezTo>
                    <a:pt x="74" y="267"/>
                    <a:pt x="74" y="267"/>
                    <a:pt x="74" y="267"/>
                  </a:cubicBezTo>
                  <a:cubicBezTo>
                    <a:pt x="74" y="267"/>
                    <a:pt x="85" y="267"/>
                    <a:pt x="85" y="274"/>
                  </a:cubicBezTo>
                  <a:cubicBezTo>
                    <a:pt x="85" y="284"/>
                    <a:pt x="47" y="313"/>
                    <a:pt x="112" y="313"/>
                  </a:cubicBezTo>
                  <a:cubicBezTo>
                    <a:pt x="177" y="313"/>
                    <a:pt x="138" y="284"/>
                    <a:pt x="138" y="274"/>
                  </a:cubicBezTo>
                  <a:close/>
                </a:path>
              </a:pathLst>
            </a:custGeom>
            <a:solidFill>
              <a:srgbClr val="B0C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17" name="Rectangle 14"/>
            <p:cNvSpPr>
              <a:spLocks noChangeArrowheads="1"/>
            </p:cNvSpPr>
            <p:nvPr userDrawn="1"/>
          </p:nvSpPr>
          <p:spPr bwMode="auto">
            <a:xfrm>
              <a:off x="1049338" y="3887788"/>
              <a:ext cx="1382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5</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3" name="Group 32"/>
          <p:cNvGrpSpPr/>
          <p:nvPr userDrawn="1"/>
        </p:nvGrpSpPr>
        <p:grpSpPr>
          <a:xfrm>
            <a:off x="30385344" y="4222752"/>
            <a:ext cx="2489200" cy="3511552"/>
            <a:chOff x="5003801" y="1055688"/>
            <a:chExt cx="622300" cy="877888"/>
          </a:xfrm>
        </p:grpSpPr>
        <p:sp>
          <p:nvSpPr>
            <p:cNvPr id="18" name="Freeform 15"/>
            <p:cNvSpPr>
              <a:spLocks/>
            </p:cNvSpPr>
            <p:nvPr userDrawn="1"/>
          </p:nvSpPr>
          <p:spPr bwMode="auto">
            <a:xfrm>
              <a:off x="5003801" y="1055688"/>
              <a:ext cx="622300" cy="877888"/>
            </a:xfrm>
            <a:custGeom>
              <a:avLst/>
              <a:gdLst>
                <a:gd name="T0" fmla="*/ 138 w 223"/>
                <a:gd name="T1" fmla="*/ 274 h 314"/>
                <a:gd name="T2" fmla="*/ 149 w 223"/>
                <a:gd name="T3" fmla="*/ 268 h 314"/>
                <a:gd name="T4" fmla="*/ 223 w 223"/>
                <a:gd name="T5" fmla="*/ 268 h 314"/>
                <a:gd name="T6" fmla="*/ 223 w 223"/>
                <a:gd name="T7" fmla="*/ 211 h 314"/>
                <a:gd name="T8" fmla="*/ 219 w 223"/>
                <a:gd name="T9" fmla="*/ 200 h 314"/>
                <a:gd name="T10" fmla="*/ 176 w 223"/>
                <a:gd name="T11" fmla="*/ 156 h 314"/>
                <a:gd name="T12" fmla="*/ 219 w 223"/>
                <a:gd name="T13" fmla="*/ 113 h 314"/>
                <a:gd name="T14" fmla="*/ 223 w 223"/>
                <a:gd name="T15" fmla="*/ 102 h 314"/>
                <a:gd name="T16" fmla="*/ 223 w 223"/>
                <a:gd name="T17" fmla="*/ 45 h 314"/>
                <a:gd name="T18" fmla="*/ 150 w 223"/>
                <a:gd name="T19" fmla="*/ 45 h 314"/>
                <a:gd name="T20" fmla="*/ 139 w 223"/>
                <a:gd name="T21" fmla="*/ 38 h 314"/>
                <a:gd name="T22" fmla="*/ 112 w 223"/>
                <a:gd name="T23" fmla="*/ 0 h 314"/>
                <a:gd name="T24" fmla="*/ 83 w 223"/>
                <a:gd name="T25" fmla="*/ 38 h 314"/>
                <a:gd name="T26" fmla="*/ 74 w 223"/>
                <a:gd name="T27" fmla="*/ 45 h 314"/>
                <a:gd name="T28" fmla="*/ 0 w 223"/>
                <a:gd name="T29" fmla="*/ 45 h 314"/>
                <a:gd name="T30" fmla="*/ 0 w 223"/>
                <a:gd name="T31" fmla="*/ 101 h 314"/>
                <a:gd name="T32" fmla="*/ 4 w 223"/>
                <a:gd name="T33" fmla="*/ 112 h 314"/>
                <a:gd name="T34" fmla="*/ 47 w 223"/>
                <a:gd name="T35" fmla="*/ 156 h 314"/>
                <a:gd name="T36" fmla="*/ 4 w 223"/>
                <a:gd name="T37" fmla="*/ 201 h 314"/>
                <a:gd name="T38" fmla="*/ 0 w 223"/>
                <a:gd name="T39" fmla="*/ 217 h 314"/>
                <a:gd name="T40" fmla="*/ 0 w 223"/>
                <a:gd name="T41" fmla="*/ 268 h 314"/>
                <a:gd name="T42" fmla="*/ 74 w 223"/>
                <a:gd name="T43" fmla="*/ 268 h 314"/>
                <a:gd name="T44" fmla="*/ 85 w 223"/>
                <a:gd name="T45" fmla="*/ 274 h 314"/>
                <a:gd name="T46" fmla="*/ 112 w 223"/>
                <a:gd name="T47" fmla="*/ 314 h 314"/>
                <a:gd name="T48" fmla="*/ 138 w 223"/>
                <a:gd name="T49" fmla="*/ 27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314">
                  <a:moveTo>
                    <a:pt x="138" y="274"/>
                  </a:moveTo>
                  <a:cubicBezTo>
                    <a:pt x="138" y="268"/>
                    <a:pt x="149" y="268"/>
                    <a:pt x="149" y="268"/>
                  </a:cubicBezTo>
                  <a:cubicBezTo>
                    <a:pt x="223" y="268"/>
                    <a:pt x="223" y="268"/>
                    <a:pt x="223" y="268"/>
                  </a:cubicBezTo>
                  <a:cubicBezTo>
                    <a:pt x="223" y="211"/>
                    <a:pt x="223" y="211"/>
                    <a:pt x="223" y="211"/>
                  </a:cubicBezTo>
                  <a:cubicBezTo>
                    <a:pt x="223" y="211"/>
                    <a:pt x="223" y="200"/>
                    <a:pt x="219" y="200"/>
                  </a:cubicBezTo>
                  <a:cubicBezTo>
                    <a:pt x="216" y="200"/>
                    <a:pt x="176" y="228"/>
                    <a:pt x="176" y="156"/>
                  </a:cubicBezTo>
                  <a:cubicBezTo>
                    <a:pt x="176" y="85"/>
                    <a:pt x="217" y="113"/>
                    <a:pt x="219" y="113"/>
                  </a:cubicBezTo>
                  <a:cubicBezTo>
                    <a:pt x="223" y="113"/>
                    <a:pt x="223" y="102"/>
                    <a:pt x="223" y="102"/>
                  </a:cubicBezTo>
                  <a:cubicBezTo>
                    <a:pt x="223" y="45"/>
                    <a:pt x="223" y="45"/>
                    <a:pt x="223" y="45"/>
                  </a:cubicBezTo>
                  <a:cubicBezTo>
                    <a:pt x="150" y="45"/>
                    <a:pt x="150" y="45"/>
                    <a:pt x="150" y="45"/>
                  </a:cubicBezTo>
                  <a:cubicBezTo>
                    <a:pt x="150" y="45"/>
                    <a:pt x="139" y="42"/>
                    <a:pt x="139" y="38"/>
                  </a:cubicBezTo>
                  <a:cubicBezTo>
                    <a:pt x="139" y="31"/>
                    <a:pt x="177" y="0"/>
                    <a:pt x="112" y="0"/>
                  </a:cubicBezTo>
                  <a:cubicBezTo>
                    <a:pt x="47" y="0"/>
                    <a:pt x="83" y="30"/>
                    <a:pt x="83" y="38"/>
                  </a:cubicBezTo>
                  <a:cubicBezTo>
                    <a:pt x="83" y="42"/>
                    <a:pt x="75" y="45"/>
                    <a:pt x="74" y="45"/>
                  </a:cubicBezTo>
                  <a:cubicBezTo>
                    <a:pt x="0" y="45"/>
                    <a:pt x="0" y="45"/>
                    <a:pt x="0" y="45"/>
                  </a:cubicBezTo>
                  <a:cubicBezTo>
                    <a:pt x="0" y="101"/>
                    <a:pt x="0" y="101"/>
                    <a:pt x="0" y="101"/>
                  </a:cubicBezTo>
                  <a:cubicBezTo>
                    <a:pt x="0" y="101"/>
                    <a:pt x="0" y="112"/>
                    <a:pt x="4" y="112"/>
                  </a:cubicBezTo>
                  <a:cubicBezTo>
                    <a:pt x="6" y="112"/>
                    <a:pt x="47" y="80"/>
                    <a:pt x="47" y="156"/>
                  </a:cubicBezTo>
                  <a:cubicBezTo>
                    <a:pt x="47" y="232"/>
                    <a:pt x="6" y="201"/>
                    <a:pt x="4" y="201"/>
                  </a:cubicBezTo>
                  <a:cubicBezTo>
                    <a:pt x="0" y="201"/>
                    <a:pt x="0" y="217"/>
                    <a:pt x="0" y="217"/>
                  </a:cubicBezTo>
                  <a:cubicBezTo>
                    <a:pt x="0" y="268"/>
                    <a:pt x="0" y="268"/>
                    <a:pt x="0" y="268"/>
                  </a:cubicBezTo>
                  <a:cubicBezTo>
                    <a:pt x="74" y="268"/>
                    <a:pt x="74" y="268"/>
                    <a:pt x="74" y="268"/>
                  </a:cubicBezTo>
                  <a:cubicBezTo>
                    <a:pt x="74" y="268"/>
                    <a:pt x="85" y="268"/>
                    <a:pt x="85" y="274"/>
                  </a:cubicBezTo>
                  <a:cubicBezTo>
                    <a:pt x="85" y="284"/>
                    <a:pt x="47" y="314"/>
                    <a:pt x="112" y="314"/>
                  </a:cubicBezTo>
                  <a:cubicBezTo>
                    <a:pt x="177" y="314"/>
                    <a:pt x="138" y="284"/>
                    <a:pt x="138" y="274"/>
                  </a:cubicBezTo>
                  <a:close/>
                </a:path>
              </a:pathLst>
            </a:custGeom>
            <a:solidFill>
              <a:srgbClr val="B0C3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23" name="Rectangle 20"/>
            <p:cNvSpPr>
              <a:spLocks noChangeArrowheads="1"/>
            </p:cNvSpPr>
            <p:nvPr userDrawn="1"/>
          </p:nvSpPr>
          <p:spPr bwMode="auto">
            <a:xfrm>
              <a:off x="5245101" y="1312863"/>
              <a:ext cx="1909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6</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4" name="Group 33"/>
          <p:cNvGrpSpPr/>
          <p:nvPr userDrawn="1"/>
        </p:nvGrpSpPr>
        <p:grpSpPr>
          <a:xfrm>
            <a:off x="29877350" y="7340610"/>
            <a:ext cx="3498852" cy="2489200"/>
            <a:chOff x="4876801" y="1835151"/>
            <a:chExt cx="874713" cy="622300"/>
          </a:xfrm>
        </p:grpSpPr>
        <p:sp>
          <p:nvSpPr>
            <p:cNvPr id="20" name="Freeform 17"/>
            <p:cNvSpPr>
              <a:spLocks/>
            </p:cNvSpPr>
            <p:nvPr userDrawn="1"/>
          </p:nvSpPr>
          <p:spPr bwMode="auto">
            <a:xfrm>
              <a:off x="4876801" y="1835151"/>
              <a:ext cx="874713" cy="622300"/>
            </a:xfrm>
            <a:custGeom>
              <a:avLst/>
              <a:gdLst>
                <a:gd name="T0" fmla="*/ 40 w 314"/>
                <a:gd name="T1" fmla="*/ 138 h 223"/>
                <a:gd name="T2" fmla="*/ 47 w 314"/>
                <a:gd name="T3" fmla="*/ 149 h 223"/>
                <a:gd name="T4" fmla="*/ 47 w 314"/>
                <a:gd name="T5" fmla="*/ 223 h 223"/>
                <a:gd name="T6" fmla="*/ 103 w 314"/>
                <a:gd name="T7" fmla="*/ 223 h 223"/>
                <a:gd name="T8" fmla="*/ 114 w 314"/>
                <a:gd name="T9" fmla="*/ 219 h 223"/>
                <a:gd name="T10" fmla="*/ 158 w 314"/>
                <a:gd name="T11" fmla="*/ 176 h 223"/>
                <a:gd name="T12" fmla="*/ 201 w 314"/>
                <a:gd name="T13" fmla="*/ 219 h 223"/>
                <a:gd name="T14" fmla="*/ 212 w 314"/>
                <a:gd name="T15" fmla="*/ 223 h 223"/>
                <a:gd name="T16" fmla="*/ 270 w 314"/>
                <a:gd name="T17" fmla="*/ 223 h 223"/>
                <a:gd name="T18" fmla="*/ 270 w 314"/>
                <a:gd name="T19" fmla="*/ 150 h 223"/>
                <a:gd name="T20" fmla="*/ 276 w 314"/>
                <a:gd name="T21" fmla="*/ 139 h 223"/>
                <a:gd name="T22" fmla="*/ 314 w 314"/>
                <a:gd name="T23" fmla="*/ 112 h 223"/>
                <a:gd name="T24" fmla="*/ 276 w 314"/>
                <a:gd name="T25" fmla="*/ 85 h 223"/>
                <a:gd name="T26" fmla="*/ 270 w 314"/>
                <a:gd name="T27" fmla="*/ 74 h 223"/>
                <a:gd name="T28" fmla="*/ 270 w 314"/>
                <a:gd name="T29" fmla="*/ 0 h 223"/>
                <a:gd name="T30" fmla="*/ 213 w 314"/>
                <a:gd name="T31" fmla="*/ 0 h 223"/>
                <a:gd name="T32" fmla="*/ 202 w 314"/>
                <a:gd name="T33" fmla="*/ 4 h 223"/>
                <a:gd name="T34" fmla="*/ 158 w 314"/>
                <a:gd name="T35" fmla="*/ 47 h 223"/>
                <a:gd name="T36" fmla="*/ 113 w 314"/>
                <a:gd name="T37" fmla="*/ 4 h 223"/>
                <a:gd name="T38" fmla="*/ 97 w 314"/>
                <a:gd name="T39" fmla="*/ 0 h 223"/>
                <a:gd name="T40" fmla="*/ 47 w 314"/>
                <a:gd name="T41" fmla="*/ 0 h 223"/>
                <a:gd name="T42" fmla="*/ 47 w 314"/>
                <a:gd name="T43" fmla="*/ 74 h 223"/>
                <a:gd name="T44" fmla="*/ 40 w 314"/>
                <a:gd name="T45" fmla="*/ 85 h 223"/>
                <a:gd name="T46" fmla="*/ 0 w 314"/>
                <a:gd name="T47" fmla="*/ 112 h 223"/>
                <a:gd name="T48" fmla="*/ 40 w 314"/>
                <a:gd name="T49" fmla="*/ 13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223">
                  <a:moveTo>
                    <a:pt x="40" y="138"/>
                  </a:moveTo>
                  <a:cubicBezTo>
                    <a:pt x="46" y="138"/>
                    <a:pt x="47" y="149"/>
                    <a:pt x="47" y="149"/>
                  </a:cubicBezTo>
                  <a:cubicBezTo>
                    <a:pt x="47" y="223"/>
                    <a:pt x="47" y="223"/>
                    <a:pt x="47" y="223"/>
                  </a:cubicBezTo>
                  <a:cubicBezTo>
                    <a:pt x="103" y="223"/>
                    <a:pt x="103" y="223"/>
                    <a:pt x="103" y="223"/>
                  </a:cubicBezTo>
                  <a:cubicBezTo>
                    <a:pt x="103" y="223"/>
                    <a:pt x="114" y="223"/>
                    <a:pt x="114" y="219"/>
                  </a:cubicBezTo>
                  <a:cubicBezTo>
                    <a:pt x="114" y="216"/>
                    <a:pt x="87" y="176"/>
                    <a:pt x="158" y="176"/>
                  </a:cubicBezTo>
                  <a:cubicBezTo>
                    <a:pt x="219" y="176"/>
                    <a:pt x="201" y="203"/>
                    <a:pt x="201" y="219"/>
                  </a:cubicBezTo>
                  <a:cubicBezTo>
                    <a:pt x="201" y="223"/>
                    <a:pt x="212" y="223"/>
                    <a:pt x="212" y="223"/>
                  </a:cubicBezTo>
                  <a:cubicBezTo>
                    <a:pt x="270" y="223"/>
                    <a:pt x="270" y="223"/>
                    <a:pt x="270" y="223"/>
                  </a:cubicBezTo>
                  <a:cubicBezTo>
                    <a:pt x="270" y="150"/>
                    <a:pt x="270" y="150"/>
                    <a:pt x="270" y="150"/>
                  </a:cubicBezTo>
                  <a:cubicBezTo>
                    <a:pt x="270" y="150"/>
                    <a:pt x="272" y="139"/>
                    <a:pt x="276" y="139"/>
                  </a:cubicBezTo>
                  <a:cubicBezTo>
                    <a:pt x="283" y="139"/>
                    <a:pt x="314" y="177"/>
                    <a:pt x="314" y="112"/>
                  </a:cubicBezTo>
                  <a:cubicBezTo>
                    <a:pt x="314" y="47"/>
                    <a:pt x="284" y="85"/>
                    <a:pt x="276" y="85"/>
                  </a:cubicBezTo>
                  <a:cubicBezTo>
                    <a:pt x="272" y="85"/>
                    <a:pt x="270" y="74"/>
                    <a:pt x="270" y="74"/>
                  </a:cubicBezTo>
                  <a:cubicBezTo>
                    <a:pt x="270" y="0"/>
                    <a:pt x="270" y="0"/>
                    <a:pt x="270" y="0"/>
                  </a:cubicBezTo>
                  <a:cubicBezTo>
                    <a:pt x="213" y="0"/>
                    <a:pt x="213" y="0"/>
                    <a:pt x="213" y="0"/>
                  </a:cubicBezTo>
                  <a:cubicBezTo>
                    <a:pt x="213" y="0"/>
                    <a:pt x="202" y="0"/>
                    <a:pt x="202" y="4"/>
                  </a:cubicBezTo>
                  <a:cubicBezTo>
                    <a:pt x="202" y="6"/>
                    <a:pt x="234" y="47"/>
                    <a:pt x="158" y="47"/>
                  </a:cubicBezTo>
                  <a:cubicBezTo>
                    <a:pt x="82" y="47"/>
                    <a:pt x="113" y="6"/>
                    <a:pt x="113" y="4"/>
                  </a:cubicBezTo>
                  <a:cubicBezTo>
                    <a:pt x="113" y="0"/>
                    <a:pt x="97" y="0"/>
                    <a:pt x="97" y="0"/>
                  </a:cubicBezTo>
                  <a:cubicBezTo>
                    <a:pt x="47" y="0"/>
                    <a:pt x="47" y="0"/>
                    <a:pt x="47" y="0"/>
                  </a:cubicBezTo>
                  <a:cubicBezTo>
                    <a:pt x="47" y="74"/>
                    <a:pt x="47" y="74"/>
                    <a:pt x="47" y="74"/>
                  </a:cubicBezTo>
                  <a:cubicBezTo>
                    <a:pt x="47" y="74"/>
                    <a:pt x="46" y="85"/>
                    <a:pt x="40" y="85"/>
                  </a:cubicBezTo>
                  <a:cubicBezTo>
                    <a:pt x="30" y="85"/>
                    <a:pt x="0" y="47"/>
                    <a:pt x="0" y="112"/>
                  </a:cubicBezTo>
                  <a:cubicBezTo>
                    <a:pt x="0" y="177"/>
                    <a:pt x="30" y="138"/>
                    <a:pt x="40" y="138"/>
                  </a:cubicBezTo>
                  <a:close/>
                </a:path>
              </a:pathLst>
            </a:custGeom>
            <a:solidFill>
              <a:srgbClr val="16A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24" name="Rectangle 21"/>
            <p:cNvSpPr>
              <a:spLocks noChangeArrowheads="1"/>
            </p:cNvSpPr>
            <p:nvPr userDrawn="1"/>
          </p:nvSpPr>
          <p:spPr bwMode="auto">
            <a:xfrm>
              <a:off x="5245101" y="1966913"/>
              <a:ext cx="1909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7</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5" name="Group 34"/>
          <p:cNvGrpSpPr/>
          <p:nvPr userDrawn="1"/>
        </p:nvGrpSpPr>
        <p:grpSpPr>
          <a:xfrm>
            <a:off x="30385344" y="9442458"/>
            <a:ext cx="2489200" cy="3505200"/>
            <a:chOff x="5003801" y="2360613"/>
            <a:chExt cx="622300" cy="876300"/>
          </a:xfrm>
        </p:grpSpPr>
        <p:sp>
          <p:nvSpPr>
            <p:cNvPr id="22" name="Freeform 19"/>
            <p:cNvSpPr>
              <a:spLocks/>
            </p:cNvSpPr>
            <p:nvPr userDrawn="1"/>
          </p:nvSpPr>
          <p:spPr bwMode="auto">
            <a:xfrm>
              <a:off x="5003801" y="2360613"/>
              <a:ext cx="622300" cy="876300"/>
            </a:xfrm>
            <a:custGeom>
              <a:avLst/>
              <a:gdLst>
                <a:gd name="T0" fmla="*/ 138 w 223"/>
                <a:gd name="T1" fmla="*/ 274 h 314"/>
                <a:gd name="T2" fmla="*/ 149 w 223"/>
                <a:gd name="T3" fmla="*/ 268 h 314"/>
                <a:gd name="T4" fmla="*/ 223 w 223"/>
                <a:gd name="T5" fmla="*/ 268 h 314"/>
                <a:gd name="T6" fmla="*/ 223 w 223"/>
                <a:gd name="T7" fmla="*/ 212 h 314"/>
                <a:gd name="T8" fmla="*/ 219 w 223"/>
                <a:gd name="T9" fmla="*/ 200 h 314"/>
                <a:gd name="T10" fmla="*/ 176 w 223"/>
                <a:gd name="T11" fmla="*/ 156 h 314"/>
                <a:gd name="T12" fmla="*/ 219 w 223"/>
                <a:gd name="T13" fmla="*/ 113 h 314"/>
                <a:gd name="T14" fmla="*/ 223 w 223"/>
                <a:gd name="T15" fmla="*/ 102 h 314"/>
                <a:gd name="T16" fmla="*/ 223 w 223"/>
                <a:gd name="T17" fmla="*/ 45 h 314"/>
                <a:gd name="T18" fmla="*/ 150 w 223"/>
                <a:gd name="T19" fmla="*/ 45 h 314"/>
                <a:gd name="T20" fmla="*/ 139 w 223"/>
                <a:gd name="T21" fmla="*/ 38 h 314"/>
                <a:gd name="T22" fmla="*/ 112 w 223"/>
                <a:gd name="T23" fmla="*/ 0 h 314"/>
                <a:gd name="T24" fmla="*/ 83 w 223"/>
                <a:gd name="T25" fmla="*/ 38 h 314"/>
                <a:gd name="T26" fmla="*/ 74 w 223"/>
                <a:gd name="T27" fmla="*/ 45 h 314"/>
                <a:gd name="T28" fmla="*/ 0 w 223"/>
                <a:gd name="T29" fmla="*/ 45 h 314"/>
                <a:gd name="T30" fmla="*/ 0 w 223"/>
                <a:gd name="T31" fmla="*/ 101 h 314"/>
                <a:gd name="T32" fmla="*/ 4 w 223"/>
                <a:gd name="T33" fmla="*/ 113 h 314"/>
                <a:gd name="T34" fmla="*/ 47 w 223"/>
                <a:gd name="T35" fmla="*/ 156 h 314"/>
                <a:gd name="T36" fmla="*/ 4 w 223"/>
                <a:gd name="T37" fmla="*/ 201 h 314"/>
                <a:gd name="T38" fmla="*/ 0 w 223"/>
                <a:gd name="T39" fmla="*/ 217 h 314"/>
                <a:gd name="T40" fmla="*/ 0 w 223"/>
                <a:gd name="T41" fmla="*/ 268 h 314"/>
                <a:gd name="T42" fmla="*/ 74 w 223"/>
                <a:gd name="T43" fmla="*/ 268 h 314"/>
                <a:gd name="T44" fmla="*/ 85 w 223"/>
                <a:gd name="T45" fmla="*/ 274 h 314"/>
                <a:gd name="T46" fmla="*/ 112 w 223"/>
                <a:gd name="T47" fmla="*/ 314 h 314"/>
                <a:gd name="T48" fmla="*/ 138 w 223"/>
                <a:gd name="T49" fmla="*/ 27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314">
                  <a:moveTo>
                    <a:pt x="138" y="274"/>
                  </a:moveTo>
                  <a:cubicBezTo>
                    <a:pt x="138" y="269"/>
                    <a:pt x="149" y="268"/>
                    <a:pt x="149" y="268"/>
                  </a:cubicBezTo>
                  <a:cubicBezTo>
                    <a:pt x="223" y="268"/>
                    <a:pt x="223" y="268"/>
                    <a:pt x="223" y="268"/>
                  </a:cubicBezTo>
                  <a:cubicBezTo>
                    <a:pt x="223" y="212"/>
                    <a:pt x="223" y="212"/>
                    <a:pt x="223" y="212"/>
                  </a:cubicBezTo>
                  <a:cubicBezTo>
                    <a:pt x="223" y="212"/>
                    <a:pt x="223" y="200"/>
                    <a:pt x="219" y="200"/>
                  </a:cubicBezTo>
                  <a:cubicBezTo>
                    <a:pt x="216" y="200"/>
                    <a:pt x="176" y="228"/>
                    <a:pt x="176" y="156"/>
                  </a:cubicBezTo>
                  <a:cubicBezTo>
                    <a:pt x="176" y="85"/>
                    <a:pt x="217" y="113"/>
                    <a:pt x="219" y="113"/>
                  </a:cubicBezTo>
                  <a:cubicBezTo>
                    <a:pt x="223" y="113"/>
                    <a:pt x="223" y="102"/>
                    <a:pt x="223" y="102"/>
                  </a:cubicBezTo>
                  <a:cubicBezTo>
                    <a:pt x="223" y="45"/>
                    <a:pt x="223" y="45"/>
                    <a:pt x="223" y="45"/>
                  </a:cubicBezTo>
                  <a:cubicBezTo>
                    <a:pt x="150" y="45"/>
                    <a:pt x="150" y="45"/>
                    <a:pt x="150" y="45"/>
                  </a:cubicBezTo>
                  <a:cubicBezTo>
                    <a:pt x="150" y="45"/>
                    <a:pt x="139" y="43"/>
                    <a:pt x="139" y="38"/>
                  </a:cubicBezTo>
                  <a:cubicBezTo>
                    <a:pt x="139" y="31"/>
                    <a:pt x="177" y="0"/>
                    <a:pt x="112" y="0"/>
                  </a:cubicBezTo>
                  <a:cubicBezTo>
                    <a:pt x="47" y="0"/>
                    <a:pt x="83" y="30"/>
                    <a:pt x="83" y="38"/>
                  </a:cubicBezTo>
                  <a:cubicBezTo>
                    <a:pt x="83" y="42"/>
                    <a:pt x="75" y="45"/>
                    <a:pt x="74" y="45"/>
                  </a:cubicBezTo>
                  <a:cubicBezTo>
                    <a:pt x="0" y="45"/>
                    <a:pt x="0" y="45"/>
                    <a:pt x="0" y="45"/>
                  </a:cubicBezTo>
                  <a:cubicBezTo>
                    <a:pt x="0" y="101"/>
                    <a:pt x="0" y="101"/>
                    <a:pt x="0" y="101"/>
                  </a:cubicBezTo>
                  <a:cubicBezTo>
                    <a:pt x="0" y="101"/>
                    <a:pt x="0" y="113"/>
                    <a:pt x="4" y="113"/>
                  </a:cubicBezTo>
                  <a:cubicBezTo>
                    <a:pt x="6" y="113"/>
                    <a:pt x="47" y="80"/>
                    <a:pt x="47" y="156"/>
                  </a:cubicBezTo>
                  <a:cubicBezTo>
                    <a:pt x="47" y="233"/>
                    <a:pt x="6" y="201"/>
                    <a:pt x="4" y="201"/>
                  </a:cubicBezTo>
                  <a:cubicBezTo>
                    <a:pt x="0" y="201"/>
                    <a:pt x="0" y="217"/>
                    <a:pt x="0" y="217"/>
                  </a:cubicBezTo>
                  <a:cubicBezTo>
                    <a:pt x="0" y="268"/>
                    <a:pt x="0" y="268"/>
                    <a:pt x="0" y="268"/>
                  </a:cubicBezTo>
                  <a:cubicBezTo>
                    <a:pt x="74" y="268"/>
                    <a:pt x="74" y="268"/>
                    <a:pt x="74" y="268"/>
                  </a:cubicBezTo>
                  <a:cubicBezTo>
                    <a:pt x="74" y="268"/>
                    <a:pt x="85" y="268"/>
                    <a:pt x="85" y="274"/>
                  </a:cubicBezTo>
                  <a:cubicBezTo>
                    <a:pt x="85" y="285"/>
                    <a:pt x="47" y="314"/>
                    <a:pt x="112" y="314"/>
                  </a:cubicBezTo>
                  <a:cubicBezTo>
                    <a:pt x="177" y="314"/>
                    <a:pt x="138" y="285"/>
                    <a:pt x="138" y="274"/>
                  </a:cubicBezTo>
                  <a:close/>
                </a:path>
              </a:pathLst>
            </a:custGeom>
            <a:solidFill>
              <a:srgbClr val="9C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25" name="Rectangle 22"/>
            <p:cNvSpPr>
              <a:spLocks noChangeArrowheads="1"/>
            </p:cNvSpPr>
            <p:nvPr userDrawn="1"/>
          </p:nvSpPr>
          <p:spPr bwMode="auto">
            <a:xfrm>
              <a:off x="5245101" y="2603501"/>
              <a:ext cx="1909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8</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6" name="Group 35"/>
          <p:cNvGrpSpPr/>
          <p:nvPr userDrawn="1"/>
        </p:nvGrpSpPr>
        <p:grpSpPr>
          <a:xfrm>
            <a:off x="29877350" y="12490458"/>
            <a:ext cx="3498852" cy="2501900"/>
            <a:chOff x="4876801" y="3122613"/>
            <a:chExt cx="874713" cy="625475"/>
          </a:xfrm>
        </p:grpSpPr>
        <p:sp>
          <p:nvSpPr>
            <p:cNvPr id="21" name="Freeform 18"/>
            <p:cNvSpPr>
              <a:spLocks/>
            </p:cNvSpPr>
            <p:nvPr userDrawn="1"/>
          </p:nvSpPr>
          <p:spPr bwMode="auto">
            <a:xfrm>
              <a:off x="4876801" y="3122613"/>
              <a:ext cx="874713" cy="625475"/>
            </a:xfrm>
            <a:custGeom>
              <a:avLst/>
              <a:gdLst>
                <a:gd name="T0" fmla="*/ 40 w 314"/>
                <a:gd name="T1" fmla="*/ 139 h 224"/>
                <a:gd name="T2" fmla="*/ 47 w 314"/>
                <a:gd name="T3" fmla="*/ 150 h 224"/>
                <a:gd name="T4" fmla="*/ 47 w 314"/>
                <a:gd name="T5" fmla="*/ 224 h 224"/>
                <a:gd name="T6" fmla="*/ 103 w 314"/>
                <a:gd name="T7" fmla="*/ 224 h 224"/>
                <a:gd name="T8" fmla="*/ 114 w 314"/>
                <a:gd name="T9" fmla="*/ 219 h 224"/>
                <a:gd name="T10" fmla="*/ 158 w 314"/>
                <a:gd name="T11" fmla="*/ 176 h 224"/>
                <a:gd name="T12" fmla="*/ 201 w 314"/>
                <a:gd name="T13" fmla="*/ 219 h 224"/>
                <a:gd name="T14" fmla="*/ 212 w 314"/>
                <a:gd name="T15" fmla="*/ 224 h 224"/>
                <a:gd name="T16" fmla="*/ 270 w 314"/>
                <a:gd name="T17" fmla="*/ 224 h 224"/>
                <a:gd name="T18" fmla="*/ 270 w 314"/>
                <a:gd name="T19" fmla="*/ 151 h 224"/>
                <a:gd name="T20" fmla="*/ 276 w 314"/>
                <a:gd name="T21" fmla="*/ 140 h 224"/>
                <a:gd name="T22" fmla="*/ 314 w 314"/>
                <a:gd name="T23" fmla="*/ 112 h 224"/>
                <a:gd name="T24" fmla="*/ 276 w 314"/>
                <a:gd name="T25" fmla="*/ 85 h 224"/>
                <a:gd name="T26" fmla="*/ 270 w 314"/>
                <a:gd name="T27" fmla="*/ 74 h 224"/>
                <a:gd name="T28" fmla="*/ 270 w 314"/>
                <a:gd name="T29" fmla="*/ 1 h 224"/>
                <a:gd name="T30" fmla="*/ 213 w 314"/>
                <a:gd name="T31" fmla="*/ 1 h 224"/>
                <a:gd name="T32" fmla="*/ 202 w 314"/>
                <a:gd name="T33" fmla="*/ 4 h 224"/>
                <a:gd name="T34" fmla="*/ 158 w 314"/>
                <a:gd name="T35" fmla="*/ 48 h 224"/>
                <a:gd name="T36" fmla="*/ 113 w 314"/>
                <a:gd name="T37" fmla="*/ 4 h 224"/>
                <a:gd name="T38" fmla="*/ 97 w 314"/>
                <a:gd name="T39" fmla="*/ 1 h 224"/>
                <a:gd name="T40" fmla="*/ 47 w 314"/>
                <a:gd name="T41" fmla="*/ 1 h 224"/>
                <a:gd name="T42" fmla="*/ 47 w 314"/>
                <a:gd name="T43" fmla="*/ 74 h 224"/>
                <a:gd name="T44" fmla="*/ 40 w 314"/>
                <a:gd name="T45" fmla="*/ 85 h 224"/>
                <a:gd name="T46" fmla="*/ 0 w 314"/>
                <a:gd name="T47" fmla="*/ 112 h 224"/>
                <a:gd name="T48" fmla="*/ 40 w 314"/>
                <a:gd name="T49" fmla="*/ 139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4" h="224">
                  <a:moveTo>
                    <a:pt x="40" y="139"/>
                  </a:moveTo>
                  <a:cubicBezTo>
                    <a:pt x="46" y="139"/>
                    <a:pt x="47" y="150"/>
                    <a:pt x="47" y="150"/>
                  </a:cubicBezTo>
                  <a:cubicBezTo>
                    <a:pt x="47" y="224"/>
                    <a:pt x="47" y="224"/>
                    <a:pt x="47" y="224"/>
                  </a:cubicBezTo>
                  <a:cubicBezTo>
                    <a:pt x="103" y="224"/>
                    <a:pt x="103" y="224"/>
                    <a:pt x="103" y="224"/>
                  </a:cubicBezTo>
                  <a:cubicBezTo>
                    <a:pt x="103" y="224"/>
                    <a:pt x="114" y="224"/>
                    <a:pt x="114" y="219"/>
                  </a:cubicBezTo>
                  <a:cubicBezTo>
                    <a:pt x="114" y="217"/>
                    <a:pt x="87" y="176"/>
                    <a:pt x="158" y="176"/>
                  </a:cubicBezTo>
                  <a:cubicBezTo>
                    <a:pt x="219" y="176"/>
                    <a:pt x="201" y="203"/>
                    <a:pt x="201" y="219"/>
                  </a:cubicBezTo>
                  <a:cubicBezTo>
                    <a:pt x="201" y="224"/>
                    <a:pt x="212" y="224"/>
                    <a:pt x="212" y="224"/>
                  </a:cubicBezTo>
                  <a:cubicBezTo>
                    <a:pt x="270" y="224"/>
                    <a:pt x="270" y="224"/>
                    <a:pt x="270" y="224"/>
                  </a:cubicBezTo>
                  <a:cubicBezTo>
                    <a:pt x="270" y="151"/>
                    <a:pt x="270" y="151"/>
                    <a:pt x="270" y="151"/>
                  </a:cubicBezTo>
                  <a:cubicBezTo>
                    <a:pt x="270" y="150"/>
                    <a:pt x="272" y="140"/>
                    <a:pt x="276" y="140"/>
                  </a:cubicBezTo>
                  <a:cubicBezTo>
                    <a:pt x="283" y="140"/>
                    <a:pt x="314" y="177"/>
                    <a:pt x="314" y="112"/>
                  </a:cubicBezTo>
                  <a:cubicBezTo>
                    <a:pt x="314" y="47"/>
                    <a:pt x="284" y="85"/>
                    <a:pt x="276" y="85"/>
                  </a:cubicBezTo>
                  <a:cubicBezTo>
                    <a:pt x="272" y="85"/>
                    <a:pt x="270" y="75"/>
                    <a:pt x="270" y="74"/>
                  </a:cubicBezTo>
                  <a:cubicBezTo>
                    <a:pt x="270" y="1"/>
                    <a:pt x="270" y="1"/>
                    <a:pt x="270" y="1"/>
                  </a:cubicBezTo>
                  <a:cubicBezTo>
                    <a:pt x="213" y="1"/>
                    <a:pt x="213" y="1"/>
                    <a:pt x="213" y="1"/>
                  </a:cubicBezTo>
                  <a:cubicBezTo>
                    <a:pt x="213" y="1"/>
                    <a:pt x="202" y="0"/>
                    <a:pt x="202" y="4"/>
                  </a:cubicBezTo>
                  <a:cubicBezTo>
                    <a:pt x="202" y="6"/>
                    <a:pt x="234" y="48"/>
                    <a:pt x="158" y="48"/>
                  </a:cubicBezTo>
                  <a:cubicBezTo>
                    <a:pt x="82" y="48"/>
                    <a:pt x="113" y="7"/>
                    <a:pt x="113" y="4"/>
                  </a:cubicBezTo>
                  <a:cubicBezTo>
                    <a:pt x="113" y="1"/>
                    <a:pt x="97" y="1"/>
                    <a:pt x="97" y="1"/>
                  </a:cubicBezTo>
                  <a:cubicBezTo>
                    <a:pt x="47" y="1"/>
                    <a:pt x="47" y="1"/>
                    <a:pt x="47" y="1"/>
                  </a:cubicBezTo>
                  <a:cubicBezTo>
                    <a:pt x="47" y="74"/>
                    <a:pt x="47" y="74"/>
                    <a:pt x="47" y="74"/>
                  </a:cubicBezTo>
                  <a:cubicBezTo>
                    <a:pt x="47" y="74"/>
                    <a:pt x="46" y="85"/>
                    <a:pt x="40" y="85"/>
                  </a:cubicBezTo>
                  <a:cubicBezTo>
                    <a:pt x="30" y="85"/>
                    <a:pt x="0" y="47"/>
                    <a:pt x="0" y="112"/>
                  </a:cubicBezTo>
                  <a:cubicBezTo>
                    <a:pt x="0" y="178"/>
                    <a:pt x="30" y="139"/>
                    <a:pt x="40" y="139"/>
                  </a:cubicBezTo>
                  <a:close/>
                </a:path>
              </a:pathLst>
            </a:custGeom>
            <a:solidFill>
              <a:srgbClr val="F29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26" name="Rectangle 23"/>
            <p:cNvSpPr>
              <a:spLocks noChangeArrowheads="1"/>
            </p:cNvSpPr>
            <p:nvPr userDrawn="1"/>
          </p:nvSpPr>
          <p:spPr bwMode="auto">
            <a:xfrm>
              <a:off x="5245101" y="3251201"/>
              <a:ext cx="1909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9</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grpSp>
        <p:nvGrpSpPr>
          <p:cNvPr id="37" name="Group 36"/>
          <p:cNvGrpSpPr/>
          <p:nvPr userDrawn="1"/>
        </p:nvGrpSpPr>
        <p:grpSpPr>
          <a:xfrm>
            <a:off x="30385344" y="14547858"/>
            <a:ext cx="2489200" cy="3492500"/>
            <a:chOff x="5003801" y="3636963"/>
            <a:chExt cx="622300" cy="873125"/>
          </a:xfrm>
        </p:grpSpPr>
        <p:sp>
          <p:nvSpPr>
            <p:cNvPr id="19" name="Freeform 16"/>
            <p:cNvSpPr>
              <a:spLocks/>
            </p:cNvSpPr>
            <p:nvPr userDrawn="1"/>
          </p:nvSpPr>
          <p:spPr bwMode="auto">
            <a:xfrm>
              <a:off x="5003801" y="3636963"/>
              <a:ext cx="622300" cy="873125"/>
            </a:xfrm>
            <a:custGeom>
              <a:avLst/>
              <a:gdLst>
                <a:gd name="T0" fmla="*/ 138 w 223"/>
                <a:gd name="T1" fmla="*/ 274 h 313"/>
                <a:gd name="T2" fmla="*/ 149 w 223"/>
                <a:gd name="T3" fmla="*/ 267 h 313"/>
                <a:gd name="T4" fmla="*/ 223 w 223"/>
                <a:gd name="T5" fmla="*/ 267 h 313"/>
                <a:gd name="T6" fmla="*/ 223 w 223"/>
                <a:gd name="T7" fmla="*/ 211 h 313"/>
                <a:gd name="T8" fmla="*/ 219 w 223"/>
                <a:gd name="T9" fmla="*/ 200 h 313"/>
                <a:gd name="T10" fmla="*/ 176 w 223"/>
                <a:gd name="T11" fmla="*/ 156 h 313"/>
                <a:gd name="T12" fmla="*/ 219 w 223"/>
                <a:gd name="T13" fmla="*/ 113 h 313"/>
                <a:gd name="T14" fmla="*/ 223 w 223"/>
                <a:gd name="T15" fmla="*/ 102 h 313"/>
                <a:gd name="T16" fmla="*/ 223 w 223"/>
                <a:gd name="T17" fmla="*/ 44 h 313"/>
                <a:gd name="T18" fmla="*/ 150 w 223"/>
                <a:gd name="T19" fmla="*/ 44 h 313"/>
                <a:gd name="T20" fmla="*/ 139 w 223"/>
                <a:gd name="T21" fmla="*/ 38 h 313"/>
                <a:gd name="T22" fmla="*/ 112 w 223"/>
                <a:gd name="T23" fmla="*/ 0 h 313"/>
                <a:gd name="T24" fmla="*/ 83 w 223"/>
                <a:gd name="T25" fmla="*/ 38 h 313"/>
                <a:gd name="T26" fmla="*/ 74 w 223"/>
                <a:gd name="T27" fmla="*/ 44 h 313"/>
                <a:gd name="T28" fmla="*/ 0 w 223"/>
                <a:gd name="T29" fmla="*/ 44 h 313"/>
                <a:gd name="T30" fmla="*/ 0 w 223"/>
                <a:gd name="T31" fmla="*/ 101 h 313"/>
                <a:gd name="T32" fmla="*/ 4 w 223"/>
                <a:gd name="T33" fmla="*/ 112 h 313"/>
                <a:gd name="T34" fmla="*/ 47 w 223"/>
                <a:gd name="T35" fmla="*/ 156 h 313"/>
                <a:gd name="T36" fmla="*/ 4 w 223"/>
                <a:gd name="T37" fmla="*/ 201 h 313"/>
                <a:gd name="T38" fmla="*/ 0 w 223"/>
                <a:gd name="T39" fmla="*/ 217 h 313"/>
                <a:gd name="T40" fmla="*/ 0 w 223"/>
                <a:gd name="T41" fmla="*/ 267 h 313"/>
                <a:gd name="T42" fmla="*/ 74 w 223"/>
                <a:gd name="T43" fmla="*/ 267 h 313"/>
                <a:gd name="T44" fmla="*/ 85 w 223"/>
                <a:gd name="T45" fmla="*/ 274 h 313"/>
                <a:gd name="T46" fmla="*/ 112 w 223"/>
                <a:gd name="T47" fmla="*/ 313 h 313"/>
                <a:gd name="T48" fmla="*/ 138 w 223"/>
                <a:gd name="T49" fmla="*/ 2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3" h="313">
                  <a:moveTo>
                    <a:pt x="138" y="274"/>
                  </a:moveTo>
                  <a:cubicBezTo>
                    <a:pt x="138" y="268"/>
                    <a:pt x="149" y="267"/>
                    <a:pt x="149" y="267"/>
                  </a:cubicBezTo>
                  <a:cubicBezTo>
                    <a:pt x="223" y="267"/>
                    <a:pt x="223" y="267"/>
                    <a:pt x="223" y="267"/>
                  </a:cubicBezTo>
                  <a:cubicBezTo>
                    <a:pt x="223" y="211"/>
                    <a:pt x="223" y="211"/>
                    <a:pt x="223" y="211"/>
                  </a:cubicBezTo>
                  <a:cubicBezTo>
                    <a:pt x="223" y="211"/>
                    <a:pt x="223" y="200"/>
                    <a:pt x="219" y="200"/>
                  </a:cubicBezTo>
                  <a:cubicBezTo>
                    <a:pt x="216" y="200"/>
                    <a:pt x="176" y="227"/>
                    <a:pt x="176" y="156"/>
                  </a:cubicBezTo>
                  <a:cubicBezTo>
                    <a:pt x="176" y="84"/>
                    <a:pt x="217" y="113"/>
                    <a:pt x="219" y="113"/>
                  </a:cubicBezTo>
                  <a:cubicBezTo>
                    <a:pt x="223" y="113"/>
                    <a:pt x="223" y="102"/>
                    <a:pt x="223" y="102"/>
                  </a:cubicBezTo>
                  <a:cubicBezTo>
                    <a:pt x="223" y="44"/>
                    <a:pt x="223" y="44"/>
                    <a:pt x="223" y="44"/>
                  </a:cubicBezTo>
                  <a:cubicBezTo>
                    <a:pt x="150" y="44"/>
                    <a:pt x="150" y="44"/>
                    <a:pt x="150" y="44"/>
                  </a:cubicBezTo>
                  <a:cubicBezTo>
                    <a:pt x="150" y="44"/>
                    <a:pt x="139" y="42"/>
                    <a:pt x="139" y="38"/>
                  </a:cubicBezTo>
                  <a:cubicBezTo>
                    <a:pt x="139" y="31"/>
                    <a:pt x="177" y="0"/>
                    <a:pt x="112" y="0"/>
                  </a:cubicBezTo>
                  <a:cubicBezTo>
                    <a:pt x="47" y="0"/>
                    <a:pt x="83" y="30"/>
                    <a:pt x="83" y="38"/>
                  </a:cubicBezTo>
                  <a:cubicBezTo>
                    <a:pt x="83" y="42"/>
                    <a:pt x="75" y="44"/>
                    <a:pt x="74" y="44"/>
                  </a:cubicBezTo>
                  <a:cubicBezTo>
                    <a:pt x="0" y="44"/>
                    <a:pt x="0" y="44"/>
                    <a:pt x="0" y="44"/>
                  </a:cubicBezTo>
                  <a:cubicBezTo>
                    <a:pt x="0" y="101"/>
                    <a:pt x="0" y="101"/>
                    <a:pt x="0" y="101"/>
                  </a:cubicBezTo>
                  <a:cubicBezTo>
                    <a:pt x="0" y="101"/>
                    <a:pt x="0" y="112"/>
                    <a:pt x="4" y="112"/>
                  </a:cubicBezTo>
                  <a:cubicBezTo>
                    <a:pt x="6" y="112"/>
                    <a:pt x="47" y="80"/>
                    <a:pt x="47" y="156"/>
                  </a:cubicBezTo>
                  <a:cubicBezTo>
                    <a:pt x="47" y="232"/>
                    <a:pt x="6" y="201"/>
                    <a:pt x="4" y="201"/>
                  </a:cubicBezTo>
                  <a:cubicBezTo>
                    <a:pt x="0" y="201"/>
                    <a:pt x="0" y="217"/>
                    <a:pt x="0" y="217"/>
                  </a:cubicBezTo>
                  <a:cubicBezTo>
                    <a:pt x="0" y="267"/>
                    <a:pt x="0" y="267"/>
                    <a:pt x="0" y="267"/>
                  </a:cubicBezTo>
                  <a:cubicBezTo>
                    <a:pt x="74" y="267"/>
                    <a:pt x="74" y="267"/>
                    <a:pt x="74" y="267"/>
                  </a:cubicBezTo>
                  <a:cubicBezTo>
                    <a:pt x="74" y="267"/>
                    <a:pt x="85" y="267"/>
                    <a:pt x="85" y="274"/>
                  </a:cubicBezTo>
                  <a:cubicBezTo>
                    <a:pt x="85" y="284"/>
                    <a:pt x="47" y="313"/>
                    <a:pt x="112" y="313"/>
                  </a:cubicBezTo>
                  <a:cubicBezTo>
                    <a:pt x="177" y="313"/>
                    <a:pt x="138" y="284"/>
                    <a:pt x="138" y="274"/>
                  </a:cubicBezTo>
                  <a:close/>
                </a:path>
              </a:pathLst>
            </a:custGeom>
            <a:solidFill>
              <a:srgbClr val="0D8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latin typeface="Gill Sans" panose="020B0702020104020203" pitchFamily="34" charset="0"/>
              </a:endParaRPr>
            </a:p>
          </p:txBody>
        </p:sp>
        <p:sp>
          <p:nvSpPr>
            <p:cNvPr id="27" name="Rectangle 24"/>
            <p:cNvSpPr>
              <a:spLocks noChangeArrowheads="1"/>
            </p:cNvSpPr>
            <p:nvPr userDrawn="1"/>
          </p:nvSpPr>
          <p:spPr bwMode="auto">
            <a:xfrm>
              <a:off x="5172076" y="3894138"/>
              <a:ext cx="3360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8800" b="1" i="0" u="none" strike="noStrike" cap="none" normalizeH="0" baseline="0" dirty="0">
                  <a:ln>
                    <a:noFill/>
                  </a:ln>
                  <a:solidFill>
                    <a:srgbClr val="FFFFFF"/>
                  </a:solidFill>
                  <a:effectLst/>
                  <a:latin typeface="Gill Sans" panose="020B0702020104020203" pitchFamily="34" charset="0"/>
                </a:rPr>
                <a:t>10</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grpSp>
      <p:sp>
        <p:nvSpPr>
          <p:cNvPr id="44" name="Text Placeholder 43"/>
          <p:cNvSpPr>
            <a:spLocks noGrp="1"/>
          </p:cNvSpPr>
          <p:nvPr>
            <p:ph type="body" sz="quarter" idx="10" hasCustomPrompt="1"/>
          </p:nvPr>
        </p:nvSpPr>
        <p:spPr>
          <a:xfrm>
            <a:off x="3623624" y="5356148"/>
            <a:ext cx="5284032" cy="1142186"/>
          </a:xfrm>
        </p:spPr>
        <p:txBody>
          <a:bodyPr/>
          <a:lstStyle>
            <a:lvl1pPr algn="r">
              <a:defRPr sz="4800" b="1"/>
            </a:lvl1pPr>
          </a:lstStyle>
          <a:p>
            <a:pPr lvl="0"/>
            <a:r>
              <a:rPr lang="en-US" dirty="0"/>
              <a:t>Add Title here</a:t>
            </a:r>
            <a:endParaRPr lang="en-IN" dirty="0"/>
          </a:p>
        </p:txBody>
      </p:sp>
      <p:sp>
        <p:nvSpPr>
          <p:cNvPr id="49" name="Text Placeholder 43"/>
          <p:cNvSpPr>
            <a:spLocks noGrp="1"/>
          </p:cNvSpPr>
          <p:nvPr>
            <p:ph type="body" sz="quarter" idx="11" hasCustomPrompt="1"/>
          </p:nvPr>
        </p:nvSpPr>
        <p:spPr>
          <a:xfrm>
            <a:off x="3623624" y="7962824"/>
            <a:ext cx="5284032" cy="1142186"/>
          </a:xfrm>
        </p:spPr>
        <p:txBody>
          <a:bodyPr/>
          <a:lstStyle>
            <a:lvl1pPr algn="r">
              <a:defRPr sz="4800"/>
            </a:lvl1pPr>
          </a:lstStyle>
          <a:p>
            <a:pPr lvl="0"/>
            <a:r>
              <a:rPr lang="en-US" dirty="0"/>
              <a:t>Add Title here</a:t>
            </a:r>
            <a:endParaRPr lang="en-IN" dirty="0"/>
          </a:p>
        </p:txBody>
      </p:sp>
      <p:sp>
        <p:nvSpPr>
          <p:cNvPr id="51" name="Text Placeholder 43"/>
          <p:cNvSpPr>
            <a:spLocks noGrp="1"/>
          </p:cNvSpPr>
          <p:nvPr>
            <p:ph type="body" sz="quarter" idx="12" hasCustomPrompt="1"/>
          </p:nvPr>
        </p:nvSpPr>
        <p:spPr>
          <a:xfrm>
            <a:off x="3623624" y="10572672"/>
            <a:ext cx="5284032" cy="1142186"/>
          </a:xfrm>
        </p:spPr>
        <p:txBody>
          <a:bodyPr/>
          <a:lstStyle>
            <a:lvl1pPr algn="r">
              <a:defRPr sz="4800"/>
            </a:lvl1pPr>
          </a:lstStyle>
          <a:p>
            <a:pPr lvl="0"/>
            <a:r>
              <a:rPr lang="en-US" dirty="0"/>
              <a:t>Add Title here</a:t>
            </a:r>
            <a:endParaRPr lang="en-IN" dirty="0"/>
          </a:p>
        </p:txBody>
      </p:sp>
      <p:sp>
        <p:nvSpPr>
          <p:cNvPr id="53" name="Text Placeholder 43"/>
          <p:cNvSpPr>
            <a:spLocks noGrp="1"/>
          </p:cNvSpPr>
          <p:nvPr>
            <p:ph type="body" sz="quarter" idx="13" hasCustomPrompt="1"/>
          </p:nvPr>
        </p:nvSpPr>
        <p:spPr>
          <a:xfrm>
            <a:off x="3623624" y="13119020"/>
            <a:ext cx="5284032" cy="1142186"/>
          </a:xfrm>
        </p:spPr>
        <p:txBody>
          <a:bodyPr/>
          <a:lstStyle>
            <a:lvl1pPr algn="r">
              <a:defRPr sz="4800"/>
            </a:lvl1pPr>
          </a:lstStyle>
          <a:p>
            <a:pPr lvl="0"/>
            <a:r>
              <a:rPr lang="en-US" dirty="0"/>
              <a:t>Add Title here</a:t>
            </a:r>
            <a:endParaRPr lang="en-IN" dirty="0"/>
          </a:p>
        </p:txBody>
      </p:sp>
      <p:sp>
        <p:nvSpPr>
          <p:cNvPr id="55" name="Text Placeholder 43"/>
          <p:cNvSpPr>
            <a:spLocks noGrp="1"/>
          </p:cNvSpPr>
          <p:nvPr>
            <p:ph type="body" sz="quarter" idx="14" hasCustomPrompt="1"/>
          </p:nvPr>
        </p:nvSpPr>
        <p:spPr>
          <a:xfrm>
            <a:off x="3623624" y="15671720"/>
            <a:ext cx="5284032" cy="1142186"/>
          </a:xfrm>
        </p:spPr>
        <p:txBody>
          <a:bodyPr/>
          <a:lstStyle>
            <a:lvl1pPr algn="r">
              <a:defRPr sz="4800"/>
            </a:lvl1pPr>
          </a:lstStyle>
          <a:p>
            <a:pPr lvl="0"/>
            <a:r>
              <a:rPr lang="en-US" dirty="0"/>
              <a:t>Add Title here</a:t>
            </a:r>
            <a:endParaRPr lang="en-IN" dirty="0"/>
          </a:p>
        </p:txBody>
      </p:sp>
      <p:sp>
        <p:nvSpPr>
          <p:cNvPr id="57" name="Text Placeholder 43"/>
          <p:cNvSpPr>
            <a:spLocks noGrp="1"/>
          </p:cNvSpPr>
          <p:nvPr>
            <p:ph type="body" sz="quarter" idx="15" hasCustomPrompt="1"/>
          </p:nvPr>
        </p:nvSpPr>
        <p:spPr>
          <a:xfrm>
            <a:off x="24364712" y="5356148"/>
            <a:ext cx="5284032" cy="1142186"/>
          </a:xfrm>
        </p:spPr>
        <p:txBody>
          <a:bodyPr/>
          <a:lstStyle>
            <a:lvl1pPr algn="r">
              <a:defRPr sz="4800"/>
            </a:lvl1pPr>
          </a:lstStyle>
          <a:p>
            <a:pPr lvl="0"/>
            <a:r>
              <a:rPr lang="en-US" dirty="0"/>
              <a:t>Add Title here</a:t>
            </a:r>
            <a:endParaRPr lang="en-IN" dirty="0"/>
          </a:p>
        </p:txBody>
      </p:sp>
      <p:sp>
        <p:nvSpPr>
          <p:cNvPr id="59" name="Text Placeholder 43"/>
          <p:cNvSpPr>
            <a:spLocks noGrp="1"/>
          </p:cNvSpPr>
          <p:nvPr>
            <p:ph type="body" sz="quarter" idx="16" hasCustomPrompt="1"/>
          </p:nvPr>
        </p:nvSpPr>
        <p:spPr>
          <a:xfrm>
            <a:off x="24364712" y="7962824"/>
            <a:ext cx="5284032" cy="1142186"/>
          </a:xfrm>
        </p:spPr>
        <p:txBody>
          <a:bodyPr/>
          <a:lstStyle>
            <a:lvl1pPr algn="r">
              <a:defRPr sz="4800"/>
            </a:lvl1pPr>
          </a:lstStyle>
          <a:p>
            <a:pPr lvl="0"/>
            <a:r>
              <a:rPr lang="en-US" dirty="0"/>
              <a:t>Add Title here</a:t>
            </a:r>
            <a:endParaRPr lang="en-IN" dirty="0"/>
          </a:p>
        </p:txBody>
      </p:sp>
      <p:sp>
        <p:nvSpPr>
          <p:cNvPr id="61" name="Text Placeholder 43"/>
          <p:cNvSpPr>
            <a:spLocks noGrp="1"/>
          </p:cNvSpPr>
          <p:nvPr>
            <p:ph type="body" sz="quarter" idx="17" hasCustomPrompt="1"/>
          </p:nvPr>
        </p:nvSpPr>
        <p:spPr>
          <a:xfrm>
            <a:off x="24364712" y="10572672"/>
            <a:ext cx="5284032" cy="1142186"/>
          </a:xfrm>
        </p:spPr>
        <p:txBody>
          <a:bodyPr/>
          <a:lstStyle>
            <a:lvl1pPr algn="r">
              <a:defRPr sz="4800"/>
            </a:lvl1pPr>
          </a:lstStyle>
          <a:p>
            <a:pPr lvl="0"/>
            <a:r>
              <a:rPr lang="en-US" dirty="0"/>
              <a:t>Add Title here</a:t>
            </a:r>
            <a:endParaRPr lang="en-IN" dirty="0"/>
          </a:p>
        </p:txBody>
      </p:sp>
      <p:sp>
        <p:nvSpPr>
          <p:cNvPr id="63" name="Text Placeholder 43"/>
          <p:cNvSpPr>
            <a:spLocks noGrp="1"/>
          </p:cNvSpPr>
          <p:nvPr>
            <p:ph type="body" sz="quarter" idx="18" hasCustomPrompt="1"/>
          </p:nvPr>
        </p:nvSpPr>
        <p:spPr>
          <a:xfrm>
            <a:off x="24364712" y="13119020"/>
            <a:ext cx="5284032" cy="1142186"/>
          </a:xfrm>
        </p:spPr>
        <p:txBody>
          <a:bodyPr/>
          <a:lstStyle>
            <a:lvl1pPr algn="r">
              <a:defRPr sz="4800"/>
            </a:lvl1pPr>
          </a:lstStyle>
          <a:p>
            <a:pPr lvl="0"/>
            <a:r>
              <a:rPr lang="en-US" dirty="0"/>
              <a:t>Add Title here</a:t>
            </a:r>
            <a:endParaRPr lang="en-IN" dirty="0"/>
          </a:p>
        </p:txBody>
      </p:sp>
      <p:sp>
        <p:nvSpPr>
          <p:cNvPr id="65" name="Text Placeholder 43"/>
          <p:cNvSpPr>
            <a:spLocks noGrp="1"/>
          </p:cNvSpPr>
          <p:nvPr>
            <p:ph type="body" sz="quarter" idx="19" hasCustomPrompt="1"/>
          </p:nvPr>
        </p:nvSpPr>
        <p:spPr>
          <a:xfrm>
            <a:off x="24364712" y="15671720"/>
            <a:ext cx="5284032" cy="1142186"/>
          </a:xfrm>
        </p:spPr>
        <p:txBody>
          <a:bodyPr/>
          <a:lstStyle>
            <a:lvl1pPr algn="r">
              <a:defRPr sz="4800"/>
            </a:lvl1pPr>
          </a:lstStyle>
          <a:p>
            <a:pPr lvl="0"/>
            <a:r>
              <a:rPr lang="en-US" dirty="0"/>
              <a:t>Add Title here</a:t>
            </a:r>
            <a:endParaRPr lang="en-IN" dirty="0"/>
          </a:p>
        </p:txBody>
      </p:sp>
      <p:pic>
        <p:nvPicPr>
          <p:cNvPr id="68" name="Picture 6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1856" y="4168758"/>
            <a:ext cx="7792288" cy="13804492"/>
          </a:xfrm>
          <a:prstGeom prst="rect">
            <a:avLst/>
          </a:prstGeom>
        </p:spPr>
      </p:pic>
    </p:spTree>
    <p:custDataLst>
      <p:tags r:id="rId1"/>
    </p:custDataLst>
    <p:extLst>
      <p:ext uri="{BB962C8B-B14F-4D97-AF65-F5344CB8AC3E}">
        <p14:creationId xmlns:p14="http://schemas.microsoft.com/office/powerpoint/2010/main" val="1280512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urse Outline2">
    <p:spTree>
      <p:nvGrpSpPr>
        <p:cNvPr id="1" name=""/>
        <p:cNvGrpSpPr/>
        <p:nvPr/>
      </p:nvGrpSpPr>
      <p:grpSpPr>
        <a:xfrm>
          <a:off x="0" y="0"/>
          <a:ext cx="0" cy="0"/>
          <a:chOff x="0" y="0"/>
          <a:chExt cx="0" cy="0"/>
        </a:xfrm>
      </p:grpSpPr>
      <p:sp>
        <p:nvSpPr>
          <p:cNvPr id="7" name="Slide_PlaceholderTitle"/>
          <p:cNvSpPr>
            <a:spLocks noGrp="1" noChangeArrowheads="1"/>
          </p:cNvSpPr>
          <p:nvPr>
            <p:ph type="title" hasCustomPrompt="1"/>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a:solidFill>
                  <a:srgbClr val="095A82"/>
                </a:solidFill>
              </a:defRPr>
            </a:lvl1pPr>
          </a:lstStyle>
          <a:p>
            <a:pPr lvl="0"/>
            <a:r>
              <a:rPr lang="en-US" dirty="0"/>
              <a:t>Course Outline</a:t>
            </a:r>
          </a:p>
        </p:txBody>
      </p:sp>
      <p:sp>
        <p:nvSpPr>
          <p:cNvPr id="5" name="Rectangle 5"/>
          <p:cNvSpPr>
            <a:spLocks noChangeArrowheads="1"/>
          </p:cNvSpPr>
          <p:nvPr userDrawn="1"/>
        </p:nvSpPr>
        <p:spPr bwMode="auto">
          <a:xfrm>
            <a:off x="3393006" y="4235470"/>
            <a:ext cx="762004" cy="13766852"/>
          </a:xfrm>
          <a:prstGeom prst="rect">
            <a:avLst/>
          </a:prstGeom>
          <a:solidFill>
            <a:srgbClr val="292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38" name="Freeform 6"/>
          <p:cNvSpPr>
            <a:spLocks/>
          </p:cNvSpPr>
          <p:nvPr userDrawn="1"/>
        </p:nvSpPr>
        <p:spPr bwMode="auto">
          <a:xfrm>
            <a:off x="2586548" y="14224058"/>
            <a:ext cx="819152" cy="2895612"/>
          </a:xfrm>
          <a:custGeom>
            <a:avLst/>
            <a:gdLst>
              <a:gd name="T0" fmla="*/ 129 w 129"/>
              <a:gd name="T1" fmla="*/ 456 h 456"/>
              <a:gd name="T2" fmla="*/ 0 w 129"/>
              <a:gd name="T3" fmla="*/ 402 h 456"/>
              <a:gd name="T4" fmla="*/ 0 w 129"/>
              <a:gd name="T5" fmla="*/ 54 h 456"/>
              <a:gd name="T6" fmla="*/ 129 w 129"/>
              <a:gd name="T7" fmla="*/ 0 h 456"/>
              <a:gd name="T8" fmla="*/ 129 w 129"/>
              <a:gd name="T9" fmla="*/ 456 h 456"/>
            </a:gdLst>
            <a:ahLst/>
            <a:cxnLst>
              <a:cxn ang="0">
                <a:pos x="T0" y="T1"/>
              </a:cxn>
              <a:cxn ang="0">
                <a:pos x="T2" y="T3"/>
              </a:cxn>
              <a:cxn ang="0">
                <a:pos x="T4" y="T5"/>
              </a:cxn>
              <a:cxn ang="0">
                <a:pos x="T6" y="T7"/>
              </a:cxn>
              <a:cxn ang="0">
                <a:pos x="T8" y="T9"/>
              </a:cxn>
            </a:cxnLst>
            <a:rect l="0" t="0" r="r" b="b"/>
            <a:pathLst>
              <a:path w="129" h="456">
                <a:moveTo>
                  <a:pt x="129" y="456"/>
                </a:moveTo>
                <a:lnTo>
                  <a:pt x="0" y="402"/>
                </a:lnTo>
                <a:lnTo>
                  <a:pt x="0" y="54"/>
                </a:lnTo>
                <a:lnTo>
                  <a:pt x="129" y="0"/>
                </a:lnTo>
                <a:lnTo>
                  <a:pt x="129" y="456"/>
                </a:lnTo>
                <a:close/>
              </a:path>
            </a:pathLst>
          </a:custGeom>
          <a:solidFill>
            <a:srgbClr val="10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39" name="Freeform 7"/>
          <p:cNvSpPr>
            <a:spLocks/>
          </p:cNvSpPr>
          <p:nvPr userDrawn="1"/>
        </p:nvSpPr>
        <p:spPr bwMode="auto">
          <a:xfrm>
            <a:off x="2586548" y="14566952"/>
            <a:ext cx="1568456" cy="2209808"/>
          </a:xfrm>
          <a:custGeom>
            <a:avLst/>
            <a:gdLst>
              <a:gd name="T0" fmla="*/ 247 w 247"/>
              <a:gd name="T1" fmla="*/ 315 h 348"/>
              <a:gd name="T2" fmla="*/ 0 w 247"/>
              <a:gd name="T3" fmla="*/ 348 h 348"/>
              <a:gd name="T4" fmla="*/ 0 w 247"/>
              <a:gd name="T5" fmla="*/ 0 h 348"/>
              <a:gd name="T6" fmla="*/ 247 w 247"/>
              <a:gd name="T7" fmla="*/ 31 h 348"/>
              <a:gd name="T8" fmla="*/ 247 w 247"/>
              <a:gd name="T9" fmla="*/ 315 h 348"/>
            </a:gdLst>
            <a:ahLst/>
            <a:cxnLst>
              <a:cxn ang="0">
                <a:pos x="T0" y="T1"/>
              </a:cxn>
              <a:cxn ang="0">
                <a:pos x="T2" y="T3"/>
              </a:cxn>
              <a:cxn ang="0">
                <a:pos x="T4" y="T5"/>
              </a:cxn>
              <a:cxn ang="0">
                <a:pos x="T6" y="T7"/>
              </a:cxn>
              <a:cxn ang="0">
                <a:pos x="T8" y="T9"/>
              </a:cxn>
            </a:cxnLst>
            <a:rect l="0" t="0" r="r" b="b"/>
            <a:pathLst>
              <a:path w="247" h="348">
                <a:moveTo>
                  <a:pt x="247" y="315"/>
                </a:moveTo>
                <a:lnTo>
                  <a:pt x="0" y="348"/>
                </a:lnTo>
                <a:lnTo>
                  <a:pt x="0" y="0"/>
                </a:lnTo>
                <a:lnTo>
                  <a:pt x="247" y="31"/>
                </a:lnTo>
                <a:lnTo>
                  <a:pt x="247" y="315"/>
                </a:lnTo>
                <a:close/>
              </a:path>
            </a:pathLst>
          </a:custGeom>
          <a:solidFill>
            <a:srgbClr val="16A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40" name="Rectangle 8"/>
          <p:cNvSpPr>
            <a:spLocks noChangeArrowheads="1"/>
          </p:cNvSpPr>
          <p:nvPr userDrawn="1"/>
        </p:nvSpPr>
        <p:spPr bwMode="auto">
          <a:xfrm>
            <a:off x="4155006" y="14763804"/>
            <a:ext cx="8292324" cy="1803408"/>
          </a:xfrm>
          <a:prstGeom prst="rect">
            <a:avLst/>
          </a:prstGeom>
          <a:solidFill>
            <a:srgbClr val="23B5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42" name="Freeform 9"/>
          <p:cNvSpPr>
            <a:spLocks/>
          </p:cNvSpPr>
          <p:nvPr userDrawn="1"/>
        </p:nvSpPr>
        <p:spPr bwMode="auto">
          <a:xfrm>
            <a:off x="2586548" y="5029222"/>
            <a:ext cx="819152" cy="2889260"/>
          </a:xfrm>
          <a:custGeom>
            <a:avLst/>
            <a:gdLst>
              <a:gd name="T0" fmla="*/ 129 w 129"/>
              <a:gd name="T1" fmla="*/ 455 h 455"/>
              <a:gd name="T2" fmla="*/ 0 w 129"/>
              <a:gd name="T3" fmla="*/ 401 h 455"/>
              <a:gd name="T4" fmla="*/ 0 w 129"/>
              <a:gd name="T5" fmla="*/ 52 h 455"/>
              <a:gd name="T6" fmla="*/ 129 w 129"/>
              <a:gd name="T7" fmla="*/ 0 h 455"/>
              <a:gd name="T8" fmla="*/ 129 w 129"/>
              <a:gd name="T9" fmla="*/ 455 h 455"/>
            </a:gdLst>
            <a:ahLst/>
            <a:cxnLst>
              <a:cxn ang="0">
                <a:pos x="T0" y="T1"/>
              </a:cxn>
              <a:cxn ang="0">
                <a:pos x="T2" y="T3"/>
              </a:cxn>
              <a:cxn ang="0">
                <a:pos x="T4" y="T5"/>
              </a:cxn>
              <a:cxn ang="0">
                <a:pos x="T6" y="T7"/>
              </a:cxn>
              <a:cxn ang="0">
                <a:pos x="T8" y="T9"/>
              </a:cxn>
            </a:cxnLst>
            <a:rect l="0" t="0" r="r" b="b"/>
            <a:pathLst>
              <a:path w="129" h="455">
                <a:moveTo>
                  <a:pt x="129" y="455"/>
                </a:moveTo>
                <a:lnTo>
                  <a:pt x="0" y="401"/>
                </a:lnTo>
                <a:lnTo>
                  <a:pt x="0" y="52"/>
                </a:lnTo>
                <a:lnTo>
                  <a:pt x="129" y="0"/>
                </a:lnTo>
                <a:lnTo>
                  <a:pt x="129" y="455"/>
                </a:lnTo>
                <a:close/>
              </a:path>
            </a:pathLst>
          </a:custGeom>
          <a:solidFill>
            <a:srgbClr val="0771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43" name="Freeform 10"/>
          <p:cNvSpPr>
            <a:spLocks/>
          </p:cNvSpPr>
          <p:nvPr userDrawn="1"/>
        </p:nvSpPr>
        <p:spPr bwMode="auto">
          <a:xfrm>
            <a:off x="2586548" y="5359420"/>
            <a:ext cx="1568456" cy="2216160"/>
          </a:xfrm>
          <a:custGeom>
            <a:avLst/>
            <a:gdLst>
              <a:gd name="T0" fmla="*/ 247 w 247"/>
              <a:gd name="T1" fmla="*/ 316 h 349"/>
              <a:gd name="T2" fmla="*/ 0 w 247"/>
              <a:gd name="T3" fmla="*/ 349 h 349"/>
              <a:gd name="T4" fmla="*/ 0 w 247"/>
              <a:gd name="T5" fmla="*/ 0 h 349"/>
              <a:gd name="T6" fmla="*/ 247 w 247"/>
              <a:gd name="T7" fmla="*/ 33 h 349"/>
              <a:gd name="T8" fmla="*/ 247 w 247"/>
              <a:gd name="T9" fmla="*/ 316 h 349"/>
            </a:gdLst>
            <a:ahLst/>
            <a:cxnLst>
              <a:cxn ang="0">
                <a:pos x="T0" y="T1"/>
              </a:cxn>
              <a:cxn ang="0">
                <a:pos x="T2" y="T3"/>
              </a:cxn>
              <a:cxn ang="0">
                <a:pos x="T4" y="T5"/>
              </a:cxn>
              <a:cxn ang="0">
                <a:pos x="T6" y="T7"/>
              </a:cxn>
              <a:cxn ang="0">
                <a:pos x="T8" y="T9"/>
              </a:cxn>
            </a:cxnLst>
            <a:rect l="0" t="0" r="r" b="b"/>
            <a:pathLst>
              <a:path w="247" h="349">
                <a:moveTo>
                  <a:pt x="247" y="316"/>
                </a:moveTo>
                <a:lnTo>
                  <a:pt x="0" y="349"/>
                </a:lnTo>
                <a:lnTo>
                  <a:pt x="0" y="0"/>
                </a:lnTo>
                <a:lnTo>
                  <a:pt x="247" y="33"/>
                </a:lnTo>
                <a:lnTo>
                  <a:pt x="247" y="316"/>
                </a:lnTo>
                <a:close/>
              </a:path>
            </a:pathLst>
          </a:custGeom>
          <a:solidFill>
            <a:srgbClr val="0D8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45" name="Rectangle 11"/>
          <p:cNvSpPr>
            <a:spLocks noChangeArrowheads="1"/>
          </p:cNvSpPr>
          <p:nvPr userDrawn="1"/>
        </p:nvSpPr>
        <p:spPr bwMode="auto">
          <a:xfrm>
            <a:off x="4155004" y="5568968"/>
            <a:ext cx="8310672" cy="1797056"/>
          </a:xfrm>
          <a:prstGeom prst="rect">
            <a:avLst/>
          </a:prstGeom>
          <a:solidFill>
            <a:srgbClr val="1B9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46" name="Freeform 12"/>
          <p:cNvSpPr>
            <a:spLocks/>
          </p:cNvSpPr>
          <p:nvPr userDrawn="1"/>
        </p:nvSpPr>
        <p:spPr bwMode="auto">
          <a:xfrm>
            <a:off x="2586548" y="8108986"/>
            <a:ext cx="819152" cy="2889260"/>
          </a:xfrm>
          <a:custGeom>
            <a:avLst/>
            <a:gdLst>
              <a:gd name="T0" fmla="*/ 129 w 129"/>
              <a:gd name="T1" fmla="*/ 455 h 455"/>
              <a:gd name="T2" fmla="*/ 0 w 129"/>
              <a:gd name="T3" fmla="*/ 401 h 455"/>
              <a:gd name="T4" fmla="*/ 0 w 129"/>
              <a:gd name="T5" fmla="*/ 54 h 455"/>
              <a:gd name="T6" fmla="*/ 129 w 129"/>
              <a:gd name="T7" fmla="*/ 0 h 455"/>
              <a:gd name="T8" fmla="*/ 129 w 129"/>
              <a:gd name="T9" fmla="*/ 455 h 455"/>
            </a:gdLst>
            <a:ahLst/>
            <a:cxnLst>
              <a:cxn ang="0">
                <a:pos x="T0" y="T1"/>
              </a:cxn>
              <a:cxn ang="0">
                <a:pos x="T2" y="T3"/>
              </a:cxn>
              <a:cxn ang="0">
                <a:pos x="T4" y="T5"/>
              </a:cxn>
              <a:cxn ang="0">
                <a:pos x="T6" y="T7"/>
              </a:cxn>
              <a:cxn ang="0">
                <a:pos x="T8" y="T9"/>
              </a:cxn>
            </a:cxnLst>
            <a:rect l="0" t="0" r="r" b="b"/>
            <a:pathLst>
              <a:path w="129" h="455">
                <a:moveTo>
                  <a:pt x="129" y="455"/>
                </a:moveTo>
                <a:lnTo>
                  <a:pt x="0" y="401"/>
                </a:lnTo>
                <a:lnTo>
                  <a:pt x="0" y="54"/>
                </a:lnTo>
                <a:lnTo>
                  <a:pt x="129" y="0"/>
                </a:lnTo>
                <a:lnTo>
                  <a:pt x="129" y="455"/>
                </a:lnTo>
                <a:close/>
              </a:path>
            </a:pathLst>
          </a:custGeom>
          <a:solidFill>
            <a:srgbClr val="CE7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47" name="Freeform 13"/>
          <p:cNvSpPr>
            <a:spLocks/>
          </p:cNvSpPr>
          <p:nvPr userDrawn="1"/>
        </p:nvSpPr>
        <p:spPr bwMode="auto">
          <a:xfrm>
            <a:off x="2586548" y="8451886"/>
            <a:ext cx="1568456" cy="2203460"/>
          </a:xfrm>
          <a:custGeom>
            <a:avLst/>
            <a:gdLst>
              <a:gd name="T0" fmla="*/ 247 w 247"/>
              <a:gd name="T1" fmla="*/ 316 h 347"/>
              <a:gd name="T2" fmla="*/ 0 w 247"/>
              <a:gd name="T3" fmla="*/ 347 h 347"/>
              <a:gd name="T4" fmla="*/ 0 w 247"/>
              <a:gd name="T5" fmla="*/ 0 h 347"/>
              <a:gd name="T6" fmla="*/ 247 w 247"/>
              <a:gd name="T7" fmla="*/ 32 h 347"/>
              <a:gd name="T8" fmla="*/ 247 w 247"/>
              <a:gd name="T9" fmla="*/ 316 h 347"/>
            </a:gdLst>
            <a:ahLst/>
            <a:cxnLst>
              <a:cxn ang="0">
                <a:pos x="T0" y="T1"/>
              </a:cxn>
              <a:cxn ang="0">
                <a:pos x="T2" y="T3"/>
              </a:cxn>
              <a:cxn ang="0">
                <a:pos x="T4" y="T5"/>
              </a:cxn>
              <a:cxn ang="0">
                <a:pos x="T6" y="T7"/>
              </a:cxn>
              <a:cxn ang="0">
                <a:pos x="T8" y="T9"/>
              </a:cxn>
            </a:cxnLst>
            <a:rect l="0" t="0" r="r" b="b"/>
            <a:pathLst>
              <a:path w="247" h="347">
                <a:moveTo>
                  <a:pt x="247" y="316"/>
                </a:moveTo>
                <a:lnTo>
                  <a:pt x="0" y="347"/>
                </a:lnTo>
                <a:lnTo>
                  <a:pt x="0" y="0"/>
                </a:lnTo>
                <a:lnTo>
                  <a:pt x="247" y="32"/>
                </a:lnTo>
                <a:lnTo>
                  <a:pt x="247" y="316"/>
                </a:lnTo>
                <a:close/>
              </a:path>
            </a:pathLst>
          </a:custGeom>
          <a:solidFill>
            <a:srgbClr val="F29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66" name="Rectangle 14"/>
          <p:cNvSpPr>
            <a:spLocks noChangeArrowheads="1"/>
          </p:cNvSpPr>
          <p:nvPr userDrawn="1"/>
        </p:nvSpPr>
        <p:spPr bwMode="auto">
          <a:xfrm>
            <a:off x="4155004" y="8655080"/>
            <a:ext cx="8310672" cy="1803408"/>
          </a:xfrm>
          <a:prstGeom prst="rect">
            <a:avLst/>
          </a:prstGeom>
          <a:solidFill>
            <a:srgbClr val="F4A4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67" name="Freeform 15"/>
          <p:cNvSpPr>
            <a:spLocks/>
          </p:cNvSpPr>
          <p:nvPr userDrawn="1"/>
        </p:nvSpPr>
        <p:spPr bwMode="auto">
          <a:xfrm>
            <a:off x="2586548" y="11188746"/>
            <a:ext cx="819152" cy="2889260"/>
          </a:xfrm>
          <a:custGeom>
            <a:avLst/>
            <a:gdLst>
              <a:gd name="T0" fmla="*/ 129 w 129"/>
              <a:gd name="T1" fmla="*/ 455 h 455"/>
              <a:gd name="T2" fmla="*/ 0 w 129"/>
              <a:gd name="T3" fmla="*/ 401 h 455"/>
              <a:gd name="T4" fmla="*/ 0 w 129"/>
              <a:gd name="T5" fmla="*/ 54 h 455"/>
              <a:gd name="T6" fmla="*/ 129 w 129"/>
              <a:gd name="T7" fmla="*/ 0 h 455"/>
              <a:gd name="T8" fmla="*/ 129 w 129"/>
              <a:gd name="T9" fmla="*/ 455 h 455"/>
            </a:gdLst>
            <a:ahLst/>
            <a:cxnLst>
              <a:cxn ang="0">
                <a:pos x="T0" y="T1"/>
              </a:cxn>
              <a:cxn ang="0">
                <a:pos x="T2" y="T3"/>
              </a:cxn>
              <a:cxn ang="0">
                <a:pos x="T4" y="T5"/>
              </a:cxn>
              <a:cxn ang="0">
                <a:pos x="T6" y="T7"/>
              </a:cxn>
              <a:cxn ang="0">
                <a:pos x="T8" y="T9"/>
              </a:cxn>
            </a:cxnLst>
            <a:rect l="0" t="0" r="r" b="b"/>
            <a:pathLst>
              <a:path w="129" h="455">
                <a:moveTo>
                  <a:pt x="129" y="455"/>
                </a:moveTo>
                <a:lnTo>
                  <a:pt x="0" y="401"/>
                </a:lnTo>
                <a:lnTo>
                  <a:pt x="0" y="54"/>
                </a:lnTo>
                <a:lnTo>
                  <a:pt x="129" y="0"/>
                </a:lnTo>
                <a:lnTo>
                  <a:pt x="129" y="455"/>
                </a:lnTo>
                <a:close/>
              </a:path>
            </a:pathLst>
          </a:custGeom>
          <a:solidFill>
            <a:srgbClr val="869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68" name="Freeform 16"/>
          <p:cNvSpPr>
            <a:spLocks/>
          </p:cNvSpPr>
          <p:nvPr userDrawn="1"/>
        </p:nvSpPr>
        <p:spPr bwMode="auto">
          <a:xfrm>
            <a:off x="2586548" y="11531646"/>
            <a:ext cx="1568456" cy="2203460"/>
          </a:xfrm>
          <a:custGeom>
            <a:avLst/>
            <a:gdLst>
              <a:gd name="T0" fmla="*/ 247 w 247"/>
              <a:gd name="T1" fmla="*/ 316 h 347"/>
              <a:gd name="T2" fmla="*/ 0 w 247"/>
              <a:gd name="T3" fmla="*/ 347 h 347"/>
              <a:gd name="T4" fmla="*/ 0 w 247"/>
              <a:gd name="T5" fmla="*/ 0 h 347"/>
              <a:gd name="T6" fmla="*/ 247 w 247"/>
              <a:gd name="T7" fmla="*/ 33 h 347"/>
              <a:gd name="T8" fmla="*/ 247 w 247"/>
              <a:gd name="T9" fmla="*/ 316 h 347"/>
            </a:gdLst>
            <a:ahLst/>
            <a:cxnLst>
              <a:cxn ang="0">
                <a:pos x="T0" y="T1"/>
              </a:cxn>
              <a:cxn ang="0">
                <a:pos x="T2" y="T3"/>
              </a:cxn>
              <a:cxn ang="0">
                <a:pos x="T4" y="T5"/>
              </a:cxn>
              <a:cxn ang="0">
                <a:pos x="T6" y="T7"/>
              </a:cxn>
              <a:cxn ang="0">
                <a:pos x="T8" y="T9"/>
              </a:cxn>
            </a:cxnLst>
            <a:rect l="0" t="0" r="r" b="b"/>
            <a:pathLst>
              <a:path w="247" h="347">
                <a:moveTo>
                  <a:pt x="247" y="316"/>
                </a:moveTo>
                <a:lnTo>
                  <a:pt x="0" y="347"/>
                </a:lnTo>
                <a:lnTo>
                  <a:pt x="0" y="0"/>
                </a:lnTo>
                <a:lnTo>
                  <a:pt x="247" y="33"/>
                </a:lnTo>
                <a:lnTo>
                  <a:pt x="247" y="316"/>
                </a:lnTo>
                <a:close/>
              </a:path>
            </a:pathLst>
          </a:custGeom>
          <a:solidFill>
            <a:srgbClr val="9C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69" name="Rectangle 17"/>
          <p:cNvSpPr>
            <a:spLocks noChangeArrowheads="1"/>
          </p:cNvSpPr>
          <p:nvPr userDrawn="1"/>
        </p:nvSpPr>
        <p:spPr bwMode="auto">
          <a:xfrm>
            <a:off x="4155004" y="11741192"/>
            <a:ext cx="8310672" cy="1797056"/>
          </a:xfrm>
          <a:prstGeom prst="rect">
            <a:avLst/>
          </a:prstGeom>
          <a:solidFill>
            <a:srgbClr val="A6BF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70" name="Rectangle 18"/>
          <p:cNvSpPr>
            <a:spLocks noChangeArrowheads="1"/>
          </p:cNvSpPr>
          <p:nvPr userDrawn="1"/>
        </p:nvSpPr>
        <p:spPr bwMode="auto">
          <a:xfrm>
            <a:off x="2732600" y="5943626"/>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1" name="Rectangle 19"/>
          <p:cNvSpPr>
            <a:spLocks noChangeArrowheads="1"/>
          </p:cNvSpPr>
          <p:nvPr userDrawn="1"/>
        </p:nvSpPr>
        <p:spPr bwMode="auto">
          <a:xfrm>
            <a:off x="3304100" y="6445278"/>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1</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2" name="Rectangle 20"/>
          <p:cNvSpPr>
            <a:spLocks noChangeArrowheads="1"/>
          </p:cNvSpPr>
          <p:nvPr userDrawn="1"/>
        </p:nvSpPr>
        <p:spPr bwMode="auto">
          <a:xfrm>
            <a:off x="2732600" y="9156738"/>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3" name="Rectangle 21"/>
          <p:cNvSpPr>
            <a:spLocks noChangeArrowheads="1"/>
          </p:cNvSpPr>
          <p:nvPr userDrawn="1"/>
        </p:nvSpPr>
        <p:spPr bwMode="auto">
          <a:xfrm>
            <a:off x="3304100" y="9658390"/>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2</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4" name="Rectangle 22"/>
          <p:cNvSpPr>
            <a:spLocks noChangeArrowheads="1"/>
          </p:cNvSpPr>
          <p:nvPr userDrawn="1"/>
        </p:nvSpPr>
        <p:spPr bwMode="auto">
          <a:xfrm>
            <a:off x="2732600" y="12236498"/>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5" name="Rectangle 23"/>
          <p:cNvSpPr>
            <a:spLocks noChangeArrowheads="1"/>
          </p:cNvSpPr>
          <p:nvPr userDrawn="1"/>
        </p:nvSpPr>
        <p:spPr bwMode="auto">
          <a:xfrm>
            <a:off x="3304100" y="12738150"/>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3</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6" name="Rectangle 24"/>
          <p:cNvSpPr>
            <a:spLocks noChangeArrowheads="1"/>
          </p:cNvSpPr>
          <p:nvPr userDrawn="1"/>
        </p:nvSpPr>
        <p:spPr bwMode="auto">
          <a:xfrm>
            <a:off x="2732600" y="15278158"/>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7" name="Rectangle 25"/>
          <p:cNvSpPr>
            <a:spLocks noChangeArrowheads="1"/>
          </p:cNvSpPr>
          <p:nvPr userDrawn="1"/>
        </p:nvSpPr>
        <p:spPr bwMode="auto">
          <a:xfrm>
            <a:off x="3304100" y="15779814"/>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4</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78" name="Rectangle 26"/>
          <p:cNvSpPr>
            <a:spLocks noChangeArrowheads="1"/>
          </p:cNvSpPr>
          <p:nvPr userDrawn="1"/>
        </p:nvSpPr>
        <p:spPr bwMode="auto">
          <a:xfrm>
            <a:off x="24445126" y="4235470"/>
            <a:ext cx="755652" cy="13766852"/>
          </a:xfrm>
          <a:prstGeom prst="rect">
            <a:avLst/>
          </a:prstGeom>
          <a:solidFill>
            <a:srgbClr val="292F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79" name="Freeform 27"/>
          <p:cNvSpPr>
            <a:spLocks/>
          </p:cNvSpPr>
          <p:nvPr userDrawn="1"/>
        </p:nvSpPr>
        <p:spPr bwMode="auto">
          <a:xfrm>
            <a:off x="23632316" y="14224058"/>
            <a:ext cx="819152" cy="2895612"/>
          </a:xfrm>
          <a:custGeom>
            <a:avLst/>
            <a:gdLst>
              <a:gd name="T0" fmla="*/ 129 w 129"/>
              <a:gd name="T1" fmla="*/ 456 h 456"/>
              <a:gd name="T2" fmla="*/ 0 w 129"/>
              <a:gd name="T3" fmla="*/ 402 h 456"/>
              <a:gd name="T4" fmla="*/ 0 w 129"/>
              <a:gd name="T5" fmla="*/ 54 h 456"/>
              <a:gd name="T6" fmla="*/ 129 w 129"/>
              <a:gd name="T7" fmla="*/ 0 h 456"/>
              <a:gd name="T8" fmla="*/ 129 w 129"/>
              <a:gd name="T9" fmla="*/ 456 h 456"/>
            </a:gdLst>
            <a:ahLst/>
            <a:cxnLst>
              <a:cxn ang="0">
                <a:pos x="T0" y="T1"/>
              </a:cxn>
              <a:cxn ang="0">
                <a:pos x="T2" y="T3"/>
              </a:cxn>
              <a:cxn ang="0">
                <a:pos x="T4" y="T5"/>
              </a:cxn>
              <a:cxn ang="0">
                <a:pos x="T6" y="T7"/>
              </a:cxn>
              <a:cxn ang="0">
                <a:pos x="T8" y="T9"/>
              </a:cxn>
            </a:cxnLst>
            <a:rect l="0" t="0" r="r" b="b"/>
            <a:pathLst>
              <a:path w="129" h="456">
                <a:moveTo>
                  <a:pt x="129" y="456"/>
                </a:moveTo>
                <a:lnTo>
                  <a:pt x="0" y="402"/>
                </a:lnTo>
                <a:lnTo>
                  <a:pt x="0" y="54"/>
                </a:lnTo>
                <a:lnTo>
                  <a:pt x="129" y="0"/>
                </a:lnTo>
                <a:lnTo>
                  <a:pt x="129" y="456"/>
                </a:lnTo>
                <a:close/>
              </a:path>
            </a:pathLst>
          </a:custGeom>
          <a:solidFill>
            <a:srgbClr val="0771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0" name="Freeform 28"/>
          <p:cNvSpPr>
            <a:spLocks/>
          </p:cNvSpPr>
          <p:nvPr userDrawn="1"/>
        </p:nvSpPr>
        <p:spPr bwMode="auto">
          <a:xfrm>
            <a:off x="23632316" y="14566952"/>
            <a:ext cx="1568456" cy="2209808"/>
          </a:xfrm>
          <a:custGeom>
            <a:avLst/>
            <a:gdLst>
              <a:gd name="T0" fmla="*/ 247 w 247"/>
              <a:gd name="T1" fmla="*/ 315 h 348"/>
              <a:gd name="T2" fmla="*/ 0 w 247"/>
              <a:gd name="T3" fmla="*/ 348 h 348"/>
              <a:gd name="T4" fmla="*/ 0 w 247"/>
              <a:gd name="T5" fmla="*/ 0 h 348"/>
              <a:gd name="T6" fmla="*/ 247 w 247"/>
              <a:gd name="T7" fmla="*/ 31 h 348"/>
              <a:gd name="T8" fmla="*/ 247 w 247"/>
              <a:gd name="T9" fmla="*/ 315 h 348"/>
            </a:gdLst>
            <a:ahLst/>
            <a:cxnLst>
              <a:cxn ang="0">
                <a:pos x="T0" y="T1"/>
              </a:cxn>
              <a:cxn ang="0">
                <a:pos x="T2" y="T3"/>
              </a:cxn>
              <a:cxn ang="0">
                <a:pos x="T4" y="T5"/>
              </a:cxn>
              <a:cxn ang="0">
                <a:pos x="T6" y="T7"/>
              </a:cxn>
              <a:cxn ang="0">
                <a:pos x="T8" y="T9"/>
              </a:cxn>
            </a:cxnLst>
            <a:rect l="0" t="0" r="r" b="b"/>
            <a:pathLst>
              <a:path w="247" h="348">
                <a:moveTo>
                  <a:pt x="247" y="315"/>
                </a:moveTo>
                <a:lnTo>
                  <a:pt x="0" y="348"/>
                </a:lnTo>
                <a:lnTo>
                  <a:pt x="0" y="0"/>
                </a:lnTo>
                <a:lnTo>
                  <a:pt x="247" y="31"/>
                </a:lnTo>
                <a:lnTo>
                  <a:pt x="247" y="315"/>
                </a:lnTo>
                <a:close/>
              </a:path>
            </a:pathLst>
          </a:custGeom>
          <a:solidFill>
            <a:srgbClr val="0D80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1" name="Rectangle 29"/>
          <p:cNvSpPr>
            <a:spLocks noChangeArrowheads="1"/>
          </p:cNvSpPr>
          <p:nvPr userDrawn="1"/>
        </p:nvSpPr>
        <p:spPr bwMode="auto">
          <a:xfrm>
            <a:off x="25200778" y="14763804"/>
            <a:ext cx="6322716" cy="1803408"/>
          </a:xfrm>
          <a:prstGeom prst="rect">
            <a:avLst/>
          </a:prstGeom>
          <a:solidFill>
            <a:srgbClr val="1B9A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2" name="Freeform 30"/>
          <p:cNvSpPr>
            <a:spLocks/>
          </p:cNvSpPr>
          <p:nvPr userDrawn="1"/>
        </p:nvSpPr>
        <p:spPr bwMode="auto">
          <a:xfrm>
            <a:off x="23632316" y="5029222"/>
            <a:ext cx="819152" cy="2889260"/>
          </a:xfrm>
          <a:custGeom>
            <a:avLst/>
            <a:gdLst>
              <a:gd name="T0" fmla="*/ 129 w 129"/>
              <a:gd name="T1" fmla="*/ 455 h 455"/>
              <a:gd name="T2" fmla="*/ 0 w 129"/>
              <a:gd name="T3" fmla="*/ 401 h 455"/>
              <a:gd name="T4" fmla="*/ 0 w 129"/>
              <a:gd name="T5" fmla="*/ 52 h 455"/>
              <a:gd name="T6" fmla="*/ 129 w 129"/>
              <a:gd name="T7" fmla="*/ 0 h 455"/>
              <a:gd name="T8" fmla="*/ 129 w 129"/>
              <a:gd name="T9" fmla="*/ 455 h 455"/>
            </a:gdLst>
            <a:ahLst/>
            <a:cxnLst>
              <a:cxn ang="0">
                <a:pos x="T0" y="T1"/>
              </a:cxn>
              <a:cxn ang="0">
                <a:pos x="T2" y="T3"/>
              </a:cxn>
              <a:cxn ang="0">
                <a:pos x="T4" y="T5"/>
              </a:cxn>
              <a:cxn ang="0">
                <a:pos x="T6" y="T7"/>
              </a:cxn>
              <a:cxn ang="0">
                <a:pos x="T8" y="T9"/>
              </a:cxn>
            </a:cxnLst>
            <a:rect l="0" t="0" r="r" b="b"/>
            <a:pathLst>
              <a:path w="129" h="455">
                <a:moveTo>
                  <a:pt x="129" y="455"/>
                </a:moveTo>
                <a:lnTo>
                  <a:pt x="0" y="401"/>
                </a:lnTo>
                <a:lnTo>
                  <a:pt x="0" y="52"/>
                </a:lnTo>
                <a:lnTo>
                  <a:pt x="129" y="0"/>
                </a:lnTo>
                <a:lnTo>
                  <a:pt x="129" y="455"/>
                </a:lnTo>
                <a:close/>
              </a:path>
            </a:pathLst>
          </a:custGeom>
          <a:solidFill>
            <a:srgbClr val="1091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3" name="Freeform 31"/>
          <p:cNvSpPr>
            <a:spLocks/>
          </p:cNvSpPr>
          <p:nvPr userDrawn="1"/>
        </p:nvSpPr>
        <p:spPr bwMode="auto">
          <a:xfrm>
            <a:off x="23632316" y="5359420"/>
            <a:ext cx="1568456" cy="2216160"/>
          </a:xfrm>
          <a:custGeom>
            <a:avLst/>
            <a:gdLst>
              <a:gd name="T0" fmla="*/ 247 w 247"/>
              <a:gd name="T1" fmla="*/ 316 h 349"/>
              <a:gd name="T2" fmla="*/ 0 w 247"/>
              <a:gd name="T3" fmla="*/ 349 h 349"/>
              <a:gd name="T4" fmla="*/ 0 w 247"/>
              <a:gd name="T5" fmla="*/ 0 h 349"/>
              <a:gd name="T6" fmla="*/ 247 w 247"/>
              <a:gd name="T7" fmla="*/ 33 h 349"/>
              <a:gd name="T8" fmla="*/ 247 w 247"/>
              <a:gd name="T9" fmla="*/ 316 h 349"/>
            </a:gdLst>
            <a:ahLst/>
            <a:cxnLst>
              <a:cxn ang="0">
                <a:pos x="T0" y="T1"/>
              </a:cxn>
              <a:cxn ang="0">
                <a:pos x="T2" y="T3"/>
              </a:cxn>
              <a:cxn ang="0">
                <a:pos x="T4" y="T5"/>
              </a:cxn>
              <a:cxn ang="0">
                <a:pos x="T6" y="T7"/>
              </a:cxn>
              <a:cxn ang="0">
                <a:pos x="T8" y="T9"/>
              </a:cxn>
            </a:cxnLst>
            <a:rect l="0" t="0" r="r" b="b"/>
            <a:pathLst>
              <a:path w="247" h="349">
                <a:moveTo>
                  <a:pt x="247" y="316"/>
                </a:moveTo>
                <a:lnTo>
                  <a:pt x="0" y="349"/>
                </a:lnTo>
                <a:lnTo>
                  <a:pt x="0" y="0"/>
                </a:lnTo>
                <a:lnTo>
                  <a:pt x="247" y="33"/>
                </a:lnTo>
                <a:lnTo>
                  <a:pt x="247" y="316"/>
                </a:lnTo>
                <a:close/>
              </a:path>
            </a:pathLst>
          </a:custGeom>
          <a:solidFill>
            <a:srgbClr val="16A9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4" name="Rectangle 32"/>
          <p:cNvSpPr>
            <a:spLocks noChangeArrowheads="1"/>
          </p:cNvSpPr>
          <p:nvPr userDrawn="1"/>
        </p:nvSpPr>
        <p:spPr bwMode="auto">
          <a:xfrm>
            <a:off x="25200774" y="5568968"/>
            <a:ext cx="8161012" cy="1797056"/>
          </a:xfrm>
          <a:prstGeom prst="rect">
            <a:avLst/>
          </a:prstGeom>
          <a:solidFill>
            <a:srgbClr val="23B5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5" name="Freeform 33"/>
          <p:cNvSpPr>
            <a:spLocks/>
          </p:cNvSpPr>
          <p:nvPr userDrawn="1"/>
        </p:nvSpPr>
        <p:spPr bwMode="auto">
          <a:xfrm>
            <a:off x="23632316" y="8108986"/>
            <a:ext cx="819152" cy="2889260"/>
          </a:xfrm>
          <a:custGeom>
            <a:avLst/>
            <a:gdLst>
              <a:gd name="T0" fmla="*/ 129 w 129"/>
              <a:gd name="T1" fmla="*/ 455 h 455"/>
              <a:gd name="T2" fmla="*/ 0 w 129"/>
              <a:gd name="T3" fmla="*/ 401 h 455"/>
              <a:gd name="T4" fmla="*/ 0 w 129"/>
              <a:gd name="T5" fmla="*/ 54 h 455"/>
              <a:gd name="T6" fmla="*/ 129 w 129"/>
              <a:gd name="T7" fmla="*/ 0 h 455"/>
              <a:gd name="T8" fmla="*/ 129 w 129"/>
              <a:gd name="T9" fmla="*/ 455 h 455"/>
            </a:gdLst>
            <a:ahLst/>
            <a:cxnLst>
              <a:cxn ang="0">
                <a:pos x="T0" y="T1"/>
              </a:cxn>
              <a:cxn ang="0">
                <a:pos x="T2" y="T3"/>
              </a:cxn>
              <a:cxn ang="0">
                <a:pos x="T4" y="T5"/>
              </a:cxn>
              <a:cxn ang="0">
                <a:pos x="T6" y="T7"/>
              </a:cxn>
              <a:cxn ang="0">
                <a:pos x="T8" y="T9"/>
              </a:cxn>
            </a:cxnLst>
            <a:rect l="0" t="0" r="r" b="b"/>
            <a:pathLst>
              <a:path w="129" h="455">
                <a:moveTo>
                  <a:pt x="129" y="455"/>
                </a:moveTo>
                <a:lnTo>
                  <a:pt x="0" y="401"/>
                </a:lnTo>
                <a:lnTo>
                  <a:pt x="0" y="54"/>
                </a:lnTo>
                <a:lnTo>
                  <a:pt x="129" y="0"/>
                </a:lnTo>
                <a:lnTo>
                  <a:pt x="129" y="455"/>
                </a:lnTo>
                <a:close/>
              </a:path>
            </a:pathLst>
          </a:custGeom>
          <a:solidFill>
            <a:srgbClr val="869E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6" name="Freeform 34"/>
          <p:cNvSpPr>
            <a:spLocks/>
          </p:cNvSpPr>
          <p:nvPr userDrawn="1"/>
        </p:nvSpPr>
        <p:spPr bwMode="auto">
          <a:xfrm>
            <a:off x="23632316" y="8451886"/>
            <a:ext cx="1568456" cy="2203460"/>
          </a:xfrm>
          <a:custGeom>
            <a:avLst/>
            <a:gdLst>
              <a:gd name="T0" fmla="*/ 247 w 247"/>
              <a:gd name="T1" fmla="*/ 316 h 347"/>
              <a:gd name="T2" fmla="*/ 0 w 247"/>
              <a:gd name="T3" fmla="*/ 347 h 347"/>
              <a:gd name="T4" fmla="*/ 0 w 247"/>
              <a:gd name="T5" fmla="*/ 0 h 347"/>
              <a:gd name="T6" fmla="*/ 247 w 247"/>
              <a:gd name="T7" fmla="*/ 32 h 347"/>
              <a:gd name="T8" fmla="*/ 247 w 247"/>
              <a:gd name="T9" fmla="*/ 316 h 347"/>
            </a:gdLst>
            <a:ahLst/>
            <a:cxnLst>
              <a:cxn ang="0">
                <a:pos x="T0" y="T1"/>
              </a:cxn>
              <a:cxn ang="0">
                <a:pos x="T2" y="T3"/>
              </a:cxn>
              <a:cxn ang="0">
                <a:pos x="T4" y="T5"/>
              </a:cxn>
              <a:cxn ang="0">
                <a:pos x="T6" y="T7"/>
              </a:cxn>
              <a:cxn ang="0">
                <a:pos x="T8" y="T9"/>
              </a:cxn>
            </a:cxnLst>
            <a:rect l="0" t="0" r="r" b="b"/>
            <a:pathLst>
              <a:path w="247" h="347">
                <a:moveTo>
                  <a:pt x="247" y="316"/>
                </a:moveTo>
                <a:lnTo>
                  <a:pt x="0" y="347"/>
                </a:lnTo>
                <a:lnTo>
                  <a:pt x="0" y="0"/>
                </a:lnTo>
                <a:lnTo>
                  <a:pt x="247" y="32"/>
                </a:lnTo>
                <a:lnTo>
                  <a:pt x="247" y="316"/>
                </a:lnTo>
                <a:close/>
              </a:path>
            </a:pathLst>
          </a:custGeom>
          <a:solidFill>
            <a:srgbClr val="9CBA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7" name="Rectangle 35"/>
          <p:cNvSpPr>
            <a:spLocks noChangeArrowheads="1"/>
          </p:cNvSpPr>
          <p:nvPr userDrawn="1"/>
        </p:nvSpPr>
        <p:spPr bwMode="auto">
          <a:xfrm>
            <a:off x="25200774" y="8655080"/>
            <a:ext cx="8161012" cy="1803408"/>
          </a:xfrm>
          <a:prstGeom prst="rect">
            <a:avLst/>
          </a:prstGeom>
          <a:solidFill>
            <a:srgbClr val="A6BF6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8" name="Freeform 36"/>
          <p:cNvSpPr>
            <a:spLocks/>
          </p:cNvSpPr>
          <p:nvPr userDrawn="1"/>
        </p:nvSpPr>
        <p:spPr bwMode="auto">
          <a:xfrm>
            <a:off x="23632316" y="11188746"/>
            <a:ext cx="819152" cy="2889260"/>
          </a:xfrm>
          <a:custGeom>
            <a:avLst/>
            <a:gdLst>
              <a:gd name="T0" fmla="*/ 129 w 129"/>
              <a:gd name="T1" fmla="*/ 455 h 455"/>
              <a:gd name="T2" fmla="*/ 0 w 129"/>
              <a:gd name="T3" fmla="*/ 401 h 455"/>
              <a:gd name="T4" fmla="*/ 0 w 129"/>
              <a:gd name="T5" fmla="*/ 54 h 455"/>
              <a:gd name="T6" fmla="*/ 129 w 129"/>
              <a:gd name="T7" fmla="*/ 0 h 455"/>
              <a:gd name="T8" fmla="*/ 129 w 129"/>
              <a:gd name="T9" fmla="*/ 455 h 455"/>
            </a:gdLst>
            <a:ahLst/>
            <a:cxnLst>
              <a:cxn ang="0">
                <a:pos x="T0" y="T1"/>
              </a:cxn>
              <a:cxn ang="0">
                <a:pos x="T2" y="T3"/>
              </a:cxn>
              <a:cxn ang="0">
                <a:pos x="T4" y="T5"/>
              </a:cxn>
              <a:cxn ang="0">
                <a:pos x="T6" y="T7"/>
              </a:cxn>
              <a:cxn ang="0">
                <a:pos x="T8" y="T9"/>
              </a:cxn>
            </a:cxnLst>
            <a:rect l="0" t="0" r="r" b="b"/>
            <a:pathLst>
              <a:path w="129" h="455">
                <a:moveTo>
                  <a:pt x="129" y="455"/>
                </a:moveTo>
                <a:lnTo>
                  <a:pt x="0" y="401"/>
                </a:lnTo>
                <a:lnTo>
                  <a:pt x="0" y="54"/>
                </a:lnTo>
                <a:lnTo>
                  <a:pt x="129" y="0"/>
                </a:lnTo>
                <a:lnTo>
                  <a:pt x="129" y="455"/>
                </a:lnTo>
                <a:close/>
              </a:path>
            </a:pathLst>
          </a:custGeom>
          <a:solidFill>
            <a:srgbClr val="CE7E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89" name="Freeform 37"/>
          <p:cNvSpPr>
            <a:spLocks/>
          </p:cNvSpPr>
          <p:nvPr userDrawn="1"/>
        </p:nvSpPr>
        <p:spPr bwMode="auto">
          <a:xfrm>
            <a:off x="23632316" y="11531646"/>
            <a:ext cx="1568456" cy="2203460"/>
          </a:xfrm>
          <a:custGeom>
            <a:avLst/>
            <a:gdLst>
              <a:gd name="T0" fmla="*/ 247 w 247"/>
              <a:gd name="T1" fmla="*/ 316 h 347"/>
              <a:gd name="T2" fmla="*/ 0 w 247"/>
              <a:gd name="T3" fmla="*/ 347 h 347"/>
              <a:gd name="T4" fmla="*/ 0 w 247"/>
              <a:gd name="T5" fmla="*/ 0 h 347"/>
              <a:gd name="T6" fmla="*/ 247 w 247"/>
              <a:gd name="T7" fmla="*/ 33 h 347"/>
              <a:gd name="T8" fmla="*/ 247 w 247"/>
              <a:gd name="T9" fmla="*/ 316 h 347"/>
            </a:gdLst>
            <a:ahLst/>
            <a:cxnLst>
              <a:cxn ang="0">
                <a:pos x="T0" y="T1"/>
              </a:cxn>
              <a:cxn ang="0">
                <a:pos x="T2" y="T3"/>
              </a:cxn>
              <a:cxn ang="0">
                <a:pos x="T4" y="T5"/>
              </a:cxn>
              <a:cxn ang="0">
                <a:pos x="T6" y="T7"/>
              </a:cxn>
              <a:cxn ang="0">
                <a:pos x="T8" y="T9"/>
              </a:cxn>
            </a:cxnLst>
            <a:rect l="0" t="0" r="r" b="b"/>
            <a:pathLst>
              <a:path w="247" h="347">
                <a:moveTo>
                  <a:pt x="247" y="316"/>
                </a:moveTo>
                <a:lnTo>
                  <a:pt x="0" y="347"/>
                </a:lnTo>
                <a:lnTo>
                  <a:pt x="0" y="0"/>
                </a:lnTo>
                <a:lnTo>
                  <a:pt x="247" y="33"/>
                </a:lnTo>
                <a:lnTo>
                  <a:pt x="247" y="316"/>
                </a:lnTo>
                <a:close/>
              </a:path>
            </a:pathLst>
          </a:custGeom>
          <a:solidFill>
            <a:srgbClr val="F29C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90" name="Rectangle 38"/>
          <p:cNvSpPr>
            <a:spLocks noChangeArrowheads="1"/>
          </p:cNvSpPr>
          <p:nvPr userDrawn="1"/>
        </p:nvSpPr>
        <p:spPr bwMode="auto">
          <a:xfrm>
            <a:off x="25200774" y="11741192"/>
            <a:ext cx="8161012" cy="1797056"/>
          </a:xfrm>
          <a:prstGeom prst="rect">
            <a:avLst/>
          </a:prstGeom>
          <a:solidFill>
            <a:srgbClr val="F4A4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91" name="Rectangle 39"/>
          <p:cNvSpPr>
            <a:spLocks noChangeArrowheads="1"/>
          </p:cNvSpPr>
          <p:nvPr userDrawn="1"/>
        </p:nvSpPr>
        <p:spPr bwMode="auto">
          <a:xfrm>
            <a:off x="23778364" y="5943626"/>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2" name="Rectangle 40"/>
          <p:cNvSpPr>
            <a:spLocks noChangeArrowheads="1"/>
          </p:cNvSpPr>
          <p:nvPr userDrawn="1"/>
        </p:nvSpPr>
        <p:spPr bwMode="auto">
          <a:xfrm>
            <a:off x="24349868" y="6445278"/>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5</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3" name="Rectangle 41"/>
          <p:cNvSpPr>
            <a:spLocks noChangeArrowheads="1"/>
          </p:cNvSpPr>
          <p:nvPr userDrawn="1"/>
        </p:nvSpPr>
        <p:spPr bwMode="auto">
          <a:xfrm>
            <a:off x="23778364" y="9156738"/>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4" name="Rectangle 42"/>
          <p:cNvSpPr>
            <a:spLocks noChangeArrowheads="1"/>
          </p:cNvSpPr>
          <p:nvPr userDrawn="1"/>
        </p:nvSpPr>
        <p:spPr bwMode="auto">
          <a:xfrm>
            <a:off x="24349868" y="9658390"/>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6</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5" name="Rectangle 43"/>
          <p:cNvSpPr>
            <a:spLocks noChangeArrowheads="1"/>
          </p:cNvSpPr>
          <p:nvPr userDrawn="1"/>
        </p:nvSpPr>
        <p:spPr bwMode="auto">
          <a:xfrm>
            <a:off x="23778364" y="12236498"/>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6" name="Rectangle 44"/>
          <p:cNvSpPr>
            <a:spLocks noChangeArrowheads="1"/>
          </p:cNvSpPr>
          <p:nvPr userDrawn="1"/>
        </p:nvSpPr>
        <p:spPr bwMode="auto">
          <a:xfrm>
            <a:off x="24349868" y="12738150"/>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7</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7" name="Rectangle 45"/>
          <p:cNvSpPr>
            <a:spLocks noChangeArrowheads="1"/>
          </p:cNvSpPr>
          <p:nvPr userDrawn="1"/>
        </p:nvSpPr>
        <p:spPr bwMode="auto">
          <a:xfrm>
            <a:off x="23778364" y="15278158"/>
            <a:ext cx="13272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Module</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8" name="Rectangle 46"/>
          <p:cNvSpPr>
            <a:spLocks noChangeArrowheads="1"/>
          </p:cNvSpPr>
          <p:nvPr userDrawn="1"/>
        </p:nvSpPr>
        <p:spPr bwMode="auto">
          <a:xfrm>
            <a:off x="24349868" y="15779814"/>
            <a:ext cx="2083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36576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FFFFFF"/>
                </a:solidFill>
                <a:effectLst/>
                <a:latin typeface="Gill Sans" panose="020B0702020104020203" pitchFamily="34" charset="0"/>
              </a:rPr>
              <a:t>8</a:t>
            </a:r>
            <a:endParaRPr kumimoji="0" lang="en-US" altLang="en-US" sz="7200" b="0" i="0" u="none" strike="noStrike" cap="none" normalizeH="0" baseline="0" dirty="0">
              <a:ln>
                <a:noFill/>
              </a:ln>
              <a:solidFill>
                <a:schemeClr val="tx1"/>
              </a:solidFill>
              <a:effectLst/>
              <a:latin typeface="Gill Sans" panose="020B0702020104020203" pitchFamily="34" charset="0"/>
            </a:endParaRPr>
          </a:p>
        </p:txBody>
      </p:sp>
      <p:sp>
        <p:nvSpPr>
          <p:cNvPr id="99" name="Text Placeholder 43"/>
          <p:cNvSpPr>
            <a:spLocks noGrp="1"/>
          </p:cNvSpPr>
          <p:nvPr>
            <p:ph type="body" sz="quarter" idx="10" hasCustomPrompt="1"/>
          </p:nvPr>
        </p:nvSpPr>
        <p:spPr>
          <a:xfrm>
            <a:off x="4407894" y="5775180"/>
            <a:ext cx="7543404" cy="1142186"/>
          </a:xfrm>
        </p:spPr>
        <p:txBody>
          <a:bodyPr/>
          <a:lstStyle>
            <a:lvl1pPr algn="ctr">
              <a:defRPr sz="4800">
                <a:solidFill>
                  <a:schemeClr val="bg1"/>
                </a:solidFill>
              </a:defRPr>
            </a:lvl1pPr>
          </a:lstStyle>
          <a:p>
            <a:pPr lvl="0"/>
            <a:r>
              <a:rPr lang="en-US" dirty="0"/>
              <a:t>Add Title here</a:t>
            </a:r>
            <a:endParaRPr lang="en-IN" dirty="0"/>
          </a:p>
        </p:txBody>
      </p:sp>
      <p:sp>
        <p:nvSpPr>
          <p:cNvPr id="100" name="Text Placeholder 43"/>
          <p:cNvSpPr>
            <a:spLocks noGrp="1"/>
          </p:cNvSpPr>
          <p:nvPr>
            <p:ph type="body" sz="quarter" idx="11" hasCustomPrompt="1"/>
          </p:nvPr>
        </p:nvSpPr>
        <p:spPr>
          <a:xfrm>
            <a:off x="4407894" y="8907784"/>
            <a:ext cx="7543404" cy="1142186"/>
          </a:xfrm>
        </p:spPr>
        <p:txBody>
          <a:bodyPr/>
          <a:lstStyle>
            <a:lvl1pPr algn="ctr">
              <a:defRPr sz="4800">
                <a:solidFill>
                  <a:schemeClr val="bg1"/>
                </a:solidFill>
              </a:defRPr>
            </a:lvl1pPr>
          </a:lstStyle>
          <a:p>
            <a:pPr lvl="0"/>
            <a:r>
              <a:rPr lang="en-US" dirty="0"/>
              <a:t>Add Title here</a:t>
            </a:r>
            <a:endParaRPr lang="en-IN" dirty="0"/>
          </a:p>
        </p:txBody>
      </p:sp>
      <p:sp>
        <p:nvSpPr>
          <p:cNvPr id="101" name="Text Placeholder 43"/>
          <p:cNvSpPr>
            <a:spLocks noGrp="1"/>
          </p:cNvSpPr>
          <p:nvPr>
            <p:ph type="body" sz="quarter" idx="12" hasCustomPrompt="1"/>
          </p:nvPr>
        </p:nvSpPr>
        <p:spPr>
          <a:xfrm>
            <a:off x="4407894" y="12010988"/>
            <a:ext cx="7543404" cy="1142186"/>
          </a:xfrm>
        </p:spPr>
        <p:txBody>
          <a:bodyPr/>
          <a:lstStyle>
            <a:lvl1pPr algn="ctr">
              <a:defRPr sz="4800">
                <a:solidFill>
                  <a:schemeClr val="bg1"/>
                </a:solidFill>
              </a:defRPr>
            </a:lvl1pPr>
          </a:lstStyle>
          <a:p>
            <a:pPr lvl="0"/>
            <a:r>
              <a:rPr lang="en-US" dirty="0"/>
              <a:t>Add Title here</a:t>
            </a:r>
            <a:endParaRPr lang="en-IN" dirty="0"/>
          </a:p>
        </p:txBody>
      </p:sp>
      <p:sp>
        <p:nvSpPr>
          <p:cNvPr id="102" name="Text Placeholder 43"/>
          <p:cNvSpPr>
            <a:spLocks noGrp="1"/>
          </p:cNvSpPr>
          <p:nvPr>
            <p:ph type="body" sz="quarter" idx="13" hasCustomPrompt="1"/>
          </p:nvPr>
        </p:nvSpPr>
        <p:spPr>
          <a:xfrm>
            <a:off x="4407894" y="14982800"/>
            <a:ext cx="7543404" cy="1142186"/>
          </a:xfrm>
        </p:spPr>
        <p:txBody>
          <a:bodyPr/>
          <a:lstStyle>
            <a:lvl1pPr algn="ctr">
              <a:defRPr sz="4800">
                <a:solidFill>
                  <a:schemeClr val="bg1"/>
                </a:solidFill>
              </a:defRPr>
            </a:lvl1pPr>
          </a:lstStyle>
          <a:p>
            <a:pPr lvl="0"/>
            <a:r>
              <a:rPr lang="en-US" dirty="0"/>
              <a:t>Add Title here</a:t>
            </a:r>
            <a:endParaRPr lang="en-IN" dirty="0"/>
          </a:p>
        </p:txBody>
      </p:sp>
      <p:sp>
        <p:nvSpPr>
          <p:cNvPr id="103" name="Rectangle 8"/>
          <p:cNvSpPr>
            <a:spLocks noChangeArrowheads="1"/>
          </p:cNvSpPr>
          <p:nvPr userDrawn="1"/>
        </p:nvSpPr>
        <p:spPr bwMode="auto">
          <a:xfrm>
            <a:off x="25264272" y="14763804"/>
            <a:ext cx="8335744" cy="1803408"/>
          </a:xfrm>
          <a:prstGeom prst="rect">
            <a:avLst/>
          </a:prstGeom>
          <a:solidFill>
            <a:srgbClr val="1B9ACC"/>
          </a:solidFill>
          <a:ln>
            <a:noFill/>
          </a:ln>
          <a:extLst/>
        </p:spPr>
        <p:txBody>
          <a:bodyPr vert="horz" wrap="square" lIns="365760" tIns="182880" rIns="365760" bIns="182880" numCol="1" anchor="t" anchorCtr="0" compatLnSpc="1">
            <a:prstTxWarp prst="textNoShape">
              <a:avLst/>
            </a:prstTxWarp>
          </a:bodyPr>
          <a:lstStyle/>
          <a:p>
            <a:endParaRPr lang="en-IN" dirty="0">
              <a:latin typeface="Gill Sans" panose="020B0702020104020203" pitchFamily="34" charset="0"/>
            </a:endParaRPr>
          </a:p>
        </p:txBody>
      </p:sp>
      <p:sp>
        <p:nvSpPr>
          <p:cNvPr id="104" name="Text Placeholder 43"/>
          <p:cNvSpPr>
            <a:spLocks noGrp="1"/>
          </p:cNvSpPr>
          <p:nvPr>
            <p:ph type="body" sz="quarter" idx="14" hasCustomPrompt="1"/>
          </p:nvPr>
        </p:nvSpPr>
        <p:spPr>
          <a:xfrm>
            <a:off x="25517160" y="5775180"/>
            <a:ext cx="7460472" cy="1142186"/>
          </a:xfrm>
        </p:spPr>
        <p:txBody>
          <a:bodyPr/>
          <a:lstStyle>
            <a:lvl1pPr algn="ctr">
              <a:defRPr sz="4800">
                <a:solidFill>
                  <a:schemeClr val="bg1"/>
                </a:solidFill>
              </a:defRPr>
            </a:lvl1pPr>
          </a:lstStyle>
          <a:p>
            <a:pPr lvl="0"/>
            <a:r>
              <a:rPr lang="en-US" dirty="0"/>
              <a:t>Add Title here</a:t>
            </a:r>
            <a:endParaRPr lang="en-IN" dirty="0"/>
          </a:p>
        </p:txBody>
      </p:sp>
      <p:sp>
        <p:nvSpPr>
          <p:cNvPr id="105" name="Text Placeholder 43"/>
          <p:cNvSpPr>
            <a:spLocks noGrp="1"/>
          </p:cNvSpPr>
          <p:nvPr>
            <p:ph type="body" sz="quarter" idx="15" hasCustomPrompt="1"/>
          </p:nvPr>
        </p:nvSpPr>
        <p:spPr>
          <a:xfrm>
            <a:off x="25517160" y="8907784"/>
            <a:ext cx="7460472" cy="1142186"/>
          </a:xfrm>
        </p:spPr>
        <p:txBody>
          <a:bodyPr/>
          <a:lstStyle>
            <a:lvl1pPr algn="ctr">
              <a:defRPr sz="4800">
                <a:solidFill>
                  <a:schemeClr val="bg1"/>
                </a:solidFill>
              </a:defRPr>
            </a:lvl1pPr>
          </a:lstStyle>
          <a:p>
            <a:pPr lvl="0"/>
            <a:r>
              <a:rPr lang="en-US" dirty="0"/>
              <a:t>Add Title here</a:t>
            </a:r>
            <a:endParaRPr lang="en-IN" dirty="0"/>
          </a:p>
        </p:txBody>
      </p:sp>
      <p:sp>
        <p:nvSpPr>
          <p:cNvPr id="106" name="Text Placeholder 43"/>
          <p:cNvSpPr>
            <a:spLocks noGrp="1"/>
          </p:cNvSpPr>
          <p:nvPr>
            <p:ph type="body" sz="quarter" idx="16" hasCustomPrompt="1"/>
          </p:nvPr>
        </p:nvSpPr>
        <p:spPr>
          <a:xfrm>
            <a:off x="25517160" y="12010988"/>
            <a:ext cx="7460472" cy="1142186"/>
          </a:xfrm>
        </p:spPr>
        <p:txBody>
          <a:bodyPr/>
          <a:lstStyle>
            <a:lvl1pPr algn="ctr">
              <a:defRPr sz="4800">
                <a:solidFill>
                  <a:schemeClr val="bg1"/>
                </a:solidFill>
              </a:defRPr>
            </a:lvl1pPr>
          </a:lstStyle>
          <a:p>
            <a:pPr lvl="0"/>
            <a:r>
              <a:rPr lang="en-US" dirty="0"/>
              <a:t>Add Title here</a:t>
            </a:r>
            <a:endParaRPr lang="en-IN" dirty="0"/>
          </a:p>
        </p:txBody>
      </p:sp>
      <p:sp>
        <p:nvSpPr>
          <p:cNvPr id="107" name="Text Placeholder 43"/>
          <p:cNvSpPr>
            <a:spLocks noGrp="1"/>
          </p:cNvSpPr>
          <p:nvPr>
            <p:ph type="body" sz="quarter" idx="17" hasCustomPrompt="1"/>
          </p:nvPr>
        </p:nvSpPr>
        <p:spPr>
          <a:xfrm>
            <a:off x="25517160" y="14982800"/>
            <a:ext cx="7460472" cy="1142186"/>
          </a:xfrm>
        </p:spPr>
        <p:txBody>
          <a:bodyPr/>
          <a:lstStyle>
            <a:lvl1pPr algn="ctr">
              <a:defRPr sz="4800">
                <a:solidFill>
                  <a:schemeClr val="bg1"/>
                </a:solidFill>
              </a:defRPr>
            </a:lvl1pPr>
          </a:lstStyle>
          <a:p>
            <a:pPr lvl="0"/>
            <a:r>
              <a:rPr lang="en-US" dirty="0"/>
              <a:t>Add Title here</a:t>
            </a:r>
            <a:endParaRPr lang="en-IN"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6976" y="4168758"/>
            <a:ext cx="7792288" cy="13804492"/>
          </a:xfrm>
          <a:prstGeom prst="rect">
            <a:avLst/>
          </a:prstGeom>
        </p:spPr>
      </p:pic>
    </p:spTree>
    <p:custDataLst>
      <p:tags r:id="rId1"/>
    </p:custDataLst>
    <p:extLst>
      <p:ext uri="{BB962C8B-B14F-4D97-AF65-F5344CB8AC3E}">
        <p14:creationId xmlns:p14="http://schemas.microsoft.com/office/powerpoint/2010/main" val="3303677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ives1">
    <p:spTree>
      <p:nvGrpSpPr>
        <p:cNvPr id="1" name=""/>
        <p:cNvGrpSpPr/>
        <p:nvPr/>
      </p:nvGrpSpPr>
      <p:grpSpPr>
        <a:xfrm>
          <a:off x="0" y="0"/>
          <a:ext cx="0" cy="0"/>
          <a:chOff x="0" y="0"/>
          <a:chExt cx="0" cy="0"/>
        </a:xfrm>
      </p:grpSpPr>
      <p:cxnSp>
        <p:nvCxnSpPr>
          <p:cNvPr id="6" name="Straight Connector 5"/>
          <p:cNvCxnSpPr/>
          <p:nvPr userDrawn="1"/>
        </p:nvCxnSpPr>
        <p:spPr bwMode="auto">
          <a:xfrm>
            <a:off x="1866900" y="3429000"/>
            <a:ext cx="32842200" cy="0"/>
          </a:xfrm>
          <a:prstGeom prst="line">
            <a:avLst/>
          </a:prstGeom>
          <a:noFill/>
          <a:ln w="28575" cap="flat" cmpd="sng" algn="ctr">
            <a:solidFill>
              <a:srgbClr val="065180"/>
            </a:solidFill>
            <a:prstDash val="solid"/>
            <a:round/>
            <a:headEnd type="none" w="sm" len="sm"/>
            <a:tailEnd type="none" w="sm" len="sm"/>
          </a:ln>
          <a:effectLst/>
        </p:spPr>
      </p:cxnSp>
      <p:sp>
        <p:nvSpPr>
          <p:cNvPr id="7" name="Slide_PlaceholderTitle"/>
          <p:cNvSpPr>
            <a:spLocks noGrp="1" noChangeArrowheads="1"/>
          </p:cNvSpPr>
          <p:nvPr>
            <p:ph type="title" hasCustomPrompt="1"/>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sz="11200"/>
            </a:lvl1pPr>
          </a:lstStyle>
          <a:p>
            <a:pPr lvl="0"/>
            <a:r>
              <a:rPr lang="en-US" dirty="0"/>
              <a:t>Objectives</a:t>
            </a:r>
          </a:p>
        </p:txBody>
      </p:sp>
      <p:sp>
        <p:nvSpPr>
          <p:cNvPr id="8" name="Text Placeholder 7"/>
          <p:cNvSpPr>
            <a:spLocks noGrp="1"/>
          </p:cNvSpPr>
          <p:nvPr>
            <p:ph type="body" sz="quarter" idx="10" hasCustomPrompt="1"/>
          </p:nvPr>
        </p:nvSpPr>
        <p:spPr>
          <a:xfrm>
            <a:off x="1866906" y="3546422"/>
            <a:ext cx="19301420" cy="12991564"/>
          </a:xfrm>
        </p:spPr>
        <p:txBody>
          <a:bodyPr/>
          <a:lstStyle>
            <a:lvl1pPr marL="1143000" indent="-1143000">
              <a:buClr>
                <a:srgbClr val="095A82"/>
              </a:buClr>
              <a:buFont typeface="Wingdings" panose="05000000000000000000" pitchFamily="2" charset="2"/>
              <a:buChar char="§"/>
              <a:defRPr/>
            </a:lvl1pPr>
          </a:lstStyle>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456358" y="8072450"/>
            <a:ext cx="12763420" cy="8465532"/>
          </a:xfrm>
          <a:prstGeom prst="rect">
            <a:avLst/>
          </a:prstGeom>
        </p:spPr>
      </p:pic>
    </p:spTree>
    <p:custDataLst>
      <p:tags r:id="rId1"/>
    </p:custDataLst>
    <p:extLst>
      <p:ext uri="{BB962C8B-B14F-4D97-AF65-F5344CB8AC3E}">
        <p14:creationId xmlns:p14="http://schemas.microsoft.com/office/powerpoint/2010/main" val="9810423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2">
    <p:spTree>
      <p:nvGrpSpPr>
        <p:cNvPr id="1" name=""/>
        <p:cNvGrpSpPr/>
        <p:nvPr/>
      </p:nvGrpSpPr>
      <p:grpSpPr>
        <a:xfrm>
          <a:off x="0" y="0"/>
          <a:ext cx="0" cy="0"/>
          <a:chOff x="0" y="0"/>
          <a:chExt cx="0" cy="0"/>
        </a:xfrm>
      </p:grpSpPr>
      <p:cxnSp>
        <p:nvCxnSpPr>
          <p:cNvPr id="6" name="Straight Connector 5"/>
          <p:cNvCxnSpPr/>
          <p:nvPr userDrawn="1"/>
        </p:nvCxnSpPr>
        <p:spPr bwMode="auto">
          <a:xfrm>
            <a:off x="1866900" y="3429000"/>
            <a:ext cx="32842200" cy="0"/>
          </a:xfrm>
          <a:prstGeom prst="line">
            <a:avLst/>
          </a:prstGeom>
          <a:noFill/>
          <a:ln w="28575" cap="flat" cmpd="sng" algn="ctr">
            <a:solidFill>
              <a:srgbClr val="065180"/>
            </a:solidFill>
            <a:prstDash val="solid"/>
            <a:round/>
            <a:headEnd type="none" w="sm" len="sm"/>
            <a:tailEnd type="none" w="sm" len="sm"/>
          </a:ln>
          <a:effectLst/>
        </p:spPr>
      </p:cxnSp>
      <p:sp>
        <p:nvSpPr>
          <p:cNvPr id="7" name="Slide_PlaceholderTitle"/>
          <p:cNvSpPr>
            <a:spLocks noGrp="1" noChangeArrowheads="1"/>
          </p:cNvSpPr>
          <p:nvPr>
            <p:ph type="title" hasCustomPrompt="1"/>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sz="11200"/>
            </a:lvl1pPr>
          </a:lstStyle>
          <a:p>
            <a:pPr lvl="0"/>
            <a:r>
              <a:rPr lang="en-US" dirty="0"/>
              <a:t>Objectives</a:t>
            </a:r>
          </a:p>
        </p:txBody>
      </p:sp>
      <p:sp>
        <p:nvSpPr>
          <p:cNvPr id="8" name="Text Placeholder 7"/>
          <p:cNvSpPr>
            <a:spLocks noGrp="1"/>
          </p:cNvSpPr>
          <p:nvPr>
            <p:ph type="body" sz="quarter" idx="10" hasCustomPrompt="1"/>
          </p:nvPr>
        </p:nvSpPr>
        <p:spPr>
          <a:xfrm>
            <a:off x="1866906" y="3524594"/>
            <a:ext cx="19301420" cy="13246100"/>
          </a:xfrm>
        </p:spPr>
        <p:txBody>
          <a:bodyPr/>
          <a:lstStyle>
            <a:lvl1pPr marL="1143000" indent="-1143000">
              <a:buClr>
                <a:srgbClr val="095A82"/>
              </a:buClr>
              <a:buFont typeface="Wingdings" panose="05000000000000000000" pitchFamily="2" charset="2"/>
              <a:buChar char="§"/>
              <a:defRPr/>
            </a:lvl1pPr>
          </a:lstStyle>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912736" y="6451890"/>
            <a:ext cx="7488832" cy="10304396"/>
          </a:xfrm>
          <a:prstGeom prst="rect">
            <a:avLst/>
          </a:prstGeom>
        </p:spPr>
      </p:pic>
    </p:spTree>
    <p:custDataLst>
      <p:tags r:id="rId1"/>
    </p:custDataLst>
    <p:extLst>
      <p:ext uri="{BB962C8B-B14F-4D97-AF65-F5344CB8AC3E}">
        <p14:creationId xmlns:p14="http://schemas.microsoft.com/office/powerpoint/2010/main" val="4251702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6" name="Straight Connector 5"/>
          <p:cNvCxnSpPr/>
          <p:nvPr userDrawn="1"/>
        </p:nvCxnSpPr>
        <p:spPr bwMode="auto">
          <a:xfrm>
            <a:off x="1866900" y="3429000"/>
            <a:ext cx="32842200" cy="0"/>
          </a:xfrm>
          <a:prstGeom prst="line">
            <a:avLst/>
          </a:prstGeom>
          <a:noFill/>
          <a:ln w="28575" cap="flat" cmpd="sng" algn="ctr">
            <a:solidFill>
              <a:srgbClr val="065180"/>
            </a:solidFill>
            <a:prstDash val="solid"/>
            <a:round/>
            <a:headEnd type="none" w="sm" len="sm"/>
            <a:tailEnd type="none" w="sm" len="sm"/>
          </a:ln>
          <a:effectLst/>
        </p:spPr>
      </p:cxnSp>
      <p:sp>
        <p:nvSpPr>
          <p:cNvPr id="7" name="Slide_PlaceholderTitle"/>
          <p:cNvSpPr>
            <a:spLocks noGrp="1" noChangeArrowheads="1"/>
          </p:cNvSpPr>
          <p:nvPr>
            <p:ph type="title" hasCustomPrompt="1"/>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sz="11200"/>
            </a:lvl1pPr>
          </a:lstStyle>
          <a:p>
            <a:pPr lvl="0"/>
            <a:r>
              <a:rPr lang="en-US" dirty="0"/>
              <a:t>Summary</a:t>
            </a:r>
          </a:p>
        </p:txBody>
      </p:sp>
      <p:sp>
        <p:nvSpPr>
          <p:cNvPr id="8" name="Text Placeholder 7"/>
          <p:cNvSpPr>
            <a:spLocks noGrp="1"/>
          </p:cNvSpPr>
          <p:nvPr>
            <p:ph type="body" sz="quarter" idx="10" hasCustomPrompt="1"/>
          </p:nvPr>
        </p:nvSpPr>
        <p:spPr>
          <a:xfrm>
            <a:off x="1866906" y="3523542"/>
            <a:ext cx="19301420" cy="13246100"/>
          </a:xfrm>
        </p:spPr>
        <p:txBody>
          <a:bodyPr/>
          <a:lstStyle>
            <a:lvl1pPr marL="1143000" indent="-1143000">
              <a:buClr>
                <a:srgbClr val="095A82"/>
              </a:buClr>
              <a:buFont typeface="Wingdings" panose="05000000000000000000" pitchFamily="2" charset="2"/>
              <a:buChar char="§"/>
              <a:defRPr/>
            </a:lvl1pPr>
          </a:lstStyle>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481840" y="8256958"/>
            <a:ext cx="12007368" cy="8512684"/>
          </a:xfrm>
          <a:prstGeom prst="rect">
            <a:avLst/>
          </a:prstGeom>
        </p:spPr>
      </p:pic>
    </p:spTree>
    <p:custDataLst>
      <p:tags r:id="rId1"/>
    </p:custDataLst>
    <p:extLst>
      <p:ext uri="{BB962C8B-B14F-4D97-AF65-F5344CB8AC3E}">
        <p14:creationId xmlns:p14="http://schemas.microsoft.com/office/powerpoint/2010/main" val="948855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Slide_PlaceholderTitle"/>
          <p:cNvSpPr>
            <a:spLocks noGrp="1" noChangeArrowheads="1"/>
          </p:cNvSpPr>
          <p:nvPr>
            <p:ph type="title"/>
          </p:nvPr>
        </p:nvSpPr>
        <p:spPr bwMode="auto">
          <a:xfrm>
            <a:off x="1866900" y="1593958"/>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lgn="ctr">
              <a:defRPr sz="11500">
                <a:solidFill>
                  <a:srgbClr val="095A82"/>
                </a:solidFill>
              </a:defRPr>
            </a:lvl1pPr>
          </a:lstStyle>
          <a:p>
            <a:pPr lvl="0"/>
            <a:r>
              <a:rPr lang="en-US" dirty="0"/>
              <a:t>Click to edit Master title style</a:t>
            </a:r>
          </a:p>
        </p:txBody>
      </p:sp>
      <p:sp>
        <p:nvSpPr>
          <p:cNvPr id="4" name="Text Placeholder 7"/>
          <p:cNvSpPr>
            <a:spLocks noGrp="1"/>
          </p:cNvSpPr>
          <p:nvPr>
            <p:ph type="body" sz="quarter" idx="10" hasCustomPrompt="1"/>
          </p:nvPr>
        </p:nvSpPr>
        <p:spPr>
          <a:xfrm>
            <a:off x="1866900" y="3374234"/>
            <a:ext cx="32842200" cy="13246100"/>
          </a:xfrm>
        </p:spPr>
        <p:txBody>
          <a:bodyPr/>
          <a:lstStyle>
            <a:lvl1pPr marL="1143000" indent="-1143000">
              <a:buClr>
                <a:srgbClr val="095A82"/>
              </a:buClr>
              <a:buFont typeface="Wingdings" panose="05000000000000000000" pitchFamily="2" charset="2"/>
              <a:buChar char="§"/>
              <a:defRPr/>
            </a:lvl1pPr>
          </a:lstStyle>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a:p>
            <a:pPr lvl="0"/>
            <a:r>
              <a:rPr lang="en-US" dirty="0"/>
              <a:t>Add Title Here, Add Title Here, Add Title Here.</a:t>
            </a:r>
          </a:p>
        </p:txBody>
      </p:sp>
    </p:spTree>
    <p:custDataLst>
      <p:tags r:id="rId1"/>
    </p:custDataLst>
    <p:extLst>
      <p:ext uri="{BB962C8B-B14F-4D97-AF65-F5344CB8AC3E}">
        <p14:creationId xmlns:p14="http://schemas.microsoft.com/office/powerpoint/2010/main" val="4251072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ragraph">
    <p:spTree>
      <p:nvGrpSpPr>
        <p:cNvPr id="1" name=""/>
        <p:cNvGrpSpPr/>
        <p:nvPr/>
      </p:nvGrpSpPr>
      <p:grpSpPr>
        <a:xfrm>
          <a:off x="0" y="0"/>
          <a:ext cx="0" cy="0"/>
          <a:chOff x="0" y="0"/>
          <a:chExt cx="0" cy="0"/>
        </a:xfrm>
      </p:grpSpPr>
      <p:cxnSp>
        <p:nvCxnSpPr>
          <p:cNvPr id="6" name="Straight Connector 5"/>
          <p:cNvCxnSpPr/>
          <p:nvPr userDrawn="1"/>
        </p:nvCxnSpPr>
        <p:spPr bwMode="auto">
          <a:xfrm>
            <a:off x="1866900" y="3429000"/>
            <a:ext cx="32842200" cy="0"/>
          </a:xfrm>
          <a:prstGeom prst="line">
            <a:avLst/>
          </a:prstGeom>
          <a:noFill/>
          <a:ln w="28575" cap="flat" cmpd="sng" algn="ctr">
            <a:solidFill>
              <a:srgbClr val="065180"/>
            </a:solidFill>
            <a:prstDash val="solid"/>
            <a:round/>
            <a:headEnd type="none" w="sm" len="sm"/>
            <a:tailEnd type="none" w="sm" len="sm"/>
          </a:ln>
          <a:effectLst/>
        </p:spPr>
      </p:cxnSp>
      <p:sp>
        <p:nvSpPr>
          <p:cNvPr id="7" name="Slide_PlaceholderTitle"/>
          <p:cNvSpPr>
            <a:spLocks noGrp="1" noChangeArrowheads="1"/>
          </p:cNvSpPr>
          <p:nvPr>
            <p:ph type="title"/>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a:solidFill>
                  <a:srgbClr val="095A82"/>
                </a:solidFill>
              </a:defRPr>
            </a:lvl1pPr>
          </a:lstStyle>
          <a:p>
            <a:pPr lvl="0"/>
            <a:r>
              <a:rPr lang="en-US" dirty="0"/>
              <a:t>Click to edit Master title style</a:t>
            </a:r>
          </a:p>
        </p:txBody>
      </p:sp>
      <p:sp>
        <p:nvSpPr>
          <p:cNvPr id="4" name="Text Placeholder 7"/>
          <p:cNvSpPr>
            <a:spLocks noGrp="1"/>
          </p:cNvSpPr>
          <p:nvPr>
            <p:ph type="body" sz="quarter" idx="10" hasCustomPrompt="1"/>
          </p:nvPr>
        </p:nvSpPr>
        <p:spPr>
          <a:xfrm>
            <a:off x="1866900" y="3523538"/>
            <a:ext cx="32842200" cy="11067980"/>
          </a:xfrm>
        </p:spPr>
        <p:txBody>
          <a:bodyPr/>
          <a:lstStyle>
            <a:lvl1pPr marL="0" marR="0" indent="0" algn="l" defTabSz="914240" rtl="0" eaLnBrk="1" fontAlgn="base" latinLnBrk="0" hangingPunct="1">
              <a:lnSpc>
                <a:spcPct val="100000"/>
              </a:lnSpc>
              <a:spcBef>
                <a:spcPts val="2700"/>
              </a:spcBef>
              <a:spcAft>
                <a:spcPct val="0"/>
              </a:spcAft>
              <a:buClr>
                <a:srgbClr val="095A82"/>
              </a:buClr>
              <a:buSzTx/>
              <a:buFont typeface="Wingdings" panose="05000000000000000000" pitchFamily="2" charset="2"/>
              <a:buNone/>
              <a:tabLst/>
              <a:defRPr/>
            </a:lvl1pPr>
          </a:lstStyle>
          <a:p>
            <a:pPr lvl="0"/>
            <a:r>
              <a:rPr lang="en-US" dirty="0"/>
              <a:t>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a:t>
            </a:r>
          </a:p>
          <a:p>
            <a:pPr marL="0" marR="0" lvl="0" indent="0" algn="l" defTabSz="914240" rtl="0" eaLnBrk="1" fontAlgn="base" latinLnBrk="0" hangingPunct="1">
              <a:lnSpc>
                <a:spcPct val="100000"/>
              </a:lnSpc>
              <a:spcBef>
                <a:spcPts val="2700"/>
              </a:spcBef>
              <a:spcAft>
                <a:spcPct val="0"/>
              </a:spcAft>
              <a:buClr>
                <a:srgbClr val="095A82"/>
              </a:buClr>
              <a:buSzTx/>
              <a:buFont typeface="Wingdings" panose="05000000000000000000" pitchFamily="2" charset="2"/>
              <a:buNone/>
              <a:tabLst/>
              <a:defRPr/>
            </a:pPr>
            <a:r>
              <a:rPr lang="en-US" dirty="0"/>
              <a:t>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a:t>
            </a:r>
          </a:p>
          <a:p>
            <a:pPr marL="0" marR="0" lvl="0" indent="0" algn="l" defTabSz="914240" rtl="0" eaLnBrk="1" fontAlgn="base" latinLnBrk="0" hangingPunct="1">
              <a:lnSpc>
                <a:spcPct val="100000"/>
              </a:lnSpc>
              <a:spcBef>
                <a:spcPts val="2700"/>
              </a:spcBef>
              <a:spcAft>
                <a:spcPct val="0"/>
              </a:spcAft>
              <a:buClr>
                <a:srgbClr val="095A82"/>
              </a:buClr>
              <a:buSzTx/>
              <a:buFont typeface="Wingdings" panose="05000000000000000000" pitchFamily="2" charset="2"/>
              <a:buNone/>
              <a:tabLst/>
              <a:defRPr/>
            </a:pPr>
            <a:r>
              <a:rPr lang="en-US" dirty="0"/>
              <a:t>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 Add Title Here.</a:t>
            </a:r>
          </a:p>
        </p:txBody>
      </p:sp>
    </p:spTree>
    <p:custDataLst>
      <p:tags r:id="rId1"/>
    </p:custDataLst>
    <p:extLst>
      <p:ext uri="{BB962C8B-B14F-4D97-AF65-F5344CB8AC3E}">
        <p14:creationId xmlns:p14="http://schemas.microsoft.com/office/powerpoint/2010/main" val="29118125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ssignments">
    <p:spTree>
      <p:nvGrpSpPr>
        <p:cNvPr id="1" name=""/>
        <p:cNvGrpSpPr/>
        <p:nvPr/>
      </p:nvGrpSpPr>
      <p:grpSpPr>
        <a:xfrm>
          <a:off x="0" y="0"/>
          <a:ext cx="0" cy="0"/>
          <a:chOff x="0" y="0"/>
          <a:chExt cx="0" cy="0"/>
        </a:xfrm>
      </p:grpSpPr>
      <p:cxnSp>
        <p:nvCxnSpPr>
          <p:cNvPr id="6" name="Straight Connector 5"/>
          <p:cNvCxnSpPr/>
          <p:nvPr userDrawn="1"/>
        </p:nvCxnSpPr>
        <p:spPr bwMode="auto">
          <a:xfrm>
            <a:off x="1866900" y="3429000"/>
            <a:ext cx="32842200" cy="0"/>
          </a:xfrm>
          <a:prstGeom prst="line">
            <a:avLst/>
          </a:prstGeom>
          <a:noFill/>
          <a:ln w="28575" cap="flat" cmpd="sng" algn="ctr">
            <a:solidFill>
              <a:srgbClr val="065180"/>
            </a:solidFill>
            <a:prstDash val="solid"/>
            <a:round/>
            <a:headEnd type="none" w="sm" len="sm"/>
            <a:tailEnd type="none" w="sm" len="sm"/>
          </a:ln>
          <a:effectLst/>
        </p:spPr>
      </p:cxnSp>
      <p:sp>
        <p:nvSpPr>
          <p:cNvPr id="7" name="Slide_PlaceholderTitle"/>
          <p:cNvSpPr>
            <a:spLocks noGrp="1" noChangeArrowheads="1"/>
          </p:cNvSpPr>
          <p:nvPr>
            <p:ph type="title" hasCustomPrompt="1"/>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lvl1pPr>
              <a:defRPr>
                <a:solidFill>
                  <a:srgbClr val="095A82"/>
                </a:solidFill>
              </a:defRPr>
            </a:lvl1pPr>
          </a:lstStyle>
          <a:p>
            <a:r>
              <a:rPr lang="en-US" dirty="0"/>
              <a:t>Assignment</a:t>
            </a:r>
          </a:p>
        </p:txBody>
      </p:sp>
      <p:sp>
        <p:nvSpPr>
          <p:cNvPr id="4" name="Text Placeholder 7"/>
          <p:cNvSpPr>
            <a:spLocks noGrp="1"/>
          </p:cNvSpPr>
          <p:nvPr>
            <p:ph type="body" sz="quarter" idx="10" hasCustomPrompt="1"/>
          </p:nvPr>
        </p:nvSpPr>
        <p:spPr>
          <a:xfrm>
            <a:off x="1866900" y="3523536"/>
            <a:ext cx="32842200" cy="7882493"/>
          </a:xfrm>
        </p:spPr>
        <p:txBody>
          <a:bodyPr/>
          <a:lstStyle>
            <a:lvl1pPr marL="0" marR="0" indent="0" algn="l" defTabSz="914240" rtl="0" eaLnBrk="1" fontAlgn="base" latinLnBrk="0" hangingPunct="1">
              <a:lnSpc>
                <a:spcPct val="150000"/>
              </a:lnSpc>
              <a:spcBef>
                <a:spcPts val="2700"/>
              </a:spcBef>
              <a:spcAft>
                <a:spcPct val="0"/>
              </a:spcAft>
              <a:buClr>
                <a:srgbClr val="095A82"/>
              </a:buClr>
              <a:buSzTx/>
              <a:buFont typeface="Wingdings" panose="05000000000000000000" pitchFamily="2" charset="2"/>
              <a:buNone/>
              <a:tabLst/>
              <a:defRPr/>
            </a:lvl1pPr>
          </a:lstStyle>
          <a:p>
            <a:pPr>
              <a:lnSpc>
                <a:spcPct val="150000"/>
              </a:lnSpc>
            </a:pPr>
            <a:r>
              <a:rPr lang="en-IN" sz="5600" dirty="0"/>
              <a:t>Q1:</a:t>
            </a:r>
            <a:r>
              <a:rPr lang="en-IN" sz="5600" b="0" dirty="0"/>
              <a:t>  Add Text here, Add Text here, Add Text here, Add Text here, Add Text here, Add Text here,</a:t>
            </a:r>
          </a:p>
          <a:p>
            <a:pPr marL="0" marR="0" lvl="0" indent="0" algn="l" defTabSz="914240" rtl="0" eaLnBrk="1" fontAlgn="base" latinLnBrk="0" hangingPunct="1">
              <a:lnSpc>
                <a:spcPct val="150000"/>
              </a:lnSpc>
              <a:spcBef>
                <a:spcPts val="2700"/>
              </a:spcBef>
              <a:spcAft>
                <a:spcPct val="0"/>
              </a:spcAft>
              <a:buClr>
                <a:srgbClr val="095A82"/>
              </a:buClr>
              <a:buSzTx/>
              <a:buFont typeface="Wingdings" panose="05000000000000000000" pitchFamily="2" charset="2"/>
              <a:buNone/>
              <a:tabLst/>
              <a:defRPr/>
            </a:pPr>
            <a:r>
              <a:rPr lang="en-US" sz="5600" b="0" dirty="0"/>
              <a:t> </a:t>
            </a:r>
            <a:r>
              <a:rPr lang="en-IN" sz="5600" b="0" dirty="0"/>
              <a:t>       Add Text here, Add Text here, Add Text here, Add Text here, Add Text here, Add Text here,</a:t>
            </a:r>
          </a:p>
          <a:p>
            <a:pPr marL="0" marR="0" lvl="0" indent="0" algn="l" defTabSz="914240" rtl="0" eaLnBrk="1" fontAlgn="base" latinLnBrk="0" hangingPunct="1">
              <a:lnSpc>
                <a:spcPct val="150000"/>
              </a:lnSpc>
              <a:spcBef>
                <a:spcPts val="2700"/>
              </a:spcBef>
              <a:spcAft>
                <a:spcPct val="0"/>
              </a:spcAft>
              <a:buClr>
                <a:srgbClr val="095A82"/>
              </a:buClr>
              <a:buSzTx/>
              <a:buFont typeface="Wingdings" panose="05000000000000000000" pitchFamily="2" charset="2"/>
              <a:buNone/>
              <a:tabLst/>
              <a:defRPr/>
            </a:pPr>
            <a:r>
              <a:rPr lang="en-US" sz="5600" b="0" dirty="0"/>
              <a:t>        </a:t>
            </a:r>
            <a:r>
              <a:rPr lang="en-IN" sz="5600" b="0" dirty="0"/>
              <a:t>Add Text here, Add Text here, Add Text here, Add Text here, Add Text here, Add Text here,</a:t>
            </a:r>
          </a:p>
          <a:p>
            <a:pPr marL="0" marR="0" lvl="0" indent="0" algn="l" defTabSz="914240" rtl="0" eaLnBrk="1" fontAlgn="base" latinLnBrk="0" hangingPunct="1">
              <a:lnSpc>
                <a:spcPct val="150000"/>
              </a:lnSpc>
              <a:spcBef>
                <a:spcPts val="2700"/>
              </a:spcBef>
              <a:spcAft>
                <a:spcPct val="0"/>
              </a:spcAft>
              <a:buClr>
                <a:srgbClr val="095A82"/>
              </a:buClr>
              <a:buSzTx/>
              <a:buFont typeface="Wingdings" panose="05000000000000000000" pitchFamily="2" charset="2"/>
              <a:buNone/>
              <a:tabLst/>
              <a:defRPr/>
            </a:pPr>
            <a:r>
              <a:rPr lang="en-US" sz="5600" b="0" dirty="0"/>
              <a:t>        </a:t>
            </a:r>
            <a:r>
              <a:rPr lang="en-IN" sz="5600" b="0" dirty="0"/>
              <a:t>Add Text here, Add Text here, Add Text here, Add Text here, Add Text here, Add Text here,</a:t>
            </a:r>
          </a:p>
          <a:p>
            <a:pPr marL="0" marR="0" lvl="0" indent="0" algn="l" defTabSz="914240" rtl="0" eaLnBrk="1" fontAlgn="base" latinLnBrk="0" hangingPunct="1">
              <a:lnSpc>
                <a:spcPct val="150000"/>
              </a:lnSpc>
              <a:spcBef>
                <a:spcPts val="2700"/>
              </a:spcBef>
              <a:spcAft>
                <a:spcPct val="0"/>
              </a:spcAft>
              <a:buClr>
                <a:srgbClr val="095A82"/>
              </a:buClr>
              <a:buSzTx/>
              <a:buFont typeface="Wingdings" panose="05000000000000000000" pitchFamily="2" charset="2"/>
              <a:buNone/>
              <a:tabLst/>
              <a:defRPr/>
            </a:pPr>
            <a:r>
              <a:rPr lang="en-US" sz="5600" b="0" dirty="0"/>
              <a:t>        </a:t>
            </a:r>
            <a:r>
              <a:rPr lang="en-IN" sz="5600" b="0" dirty="0"/>
              <a:t>Add Text here, Add Text here, Add Text here, Add Text here, Add Text here, Add Text here,</a:t>
            </a:r>
          </a:p>
        </p:txBody>
      </p:sp>
    </p:spTree>
    <p:custDataLst>
      <p:tags r:id="rId1"/>
    </p:custDataLst>
    <p:extLst>
      <p:ext uri="{BB962C8B-B14F-4D97-AF65-F5344CB8AC3E}">
        <p14:creationId xmlns:p14="http://schemas.microsoft.com/office/powerpoint/2010/main" val="3886513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mbered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865376" y="3503098"/>
            <a:ext cx="32845248" cy="5364860"/>
          </a:xfrm>
        </p:spPr>
        <p:txBody>
          <a:bodyPr/>
          <a:lstStyle>
            <a:lvl1pPr>
              <a:defRPr sz="5600"/>
            </a:lvl1pPr>
            <a:lvl2pPr>
              <a:buClr>
                <a:srgbClr val="095A82"/>
              </a:buClr>
              <a:buFont typeface="+mj-lt"/>
              <a:buAutoNum type="arabicPeriod"/>
              <a:defRPr sz="5600"/>
            </a:lvl2pPr>
            <a:lvl3pPr marL="3840480" indent="-1097280">
              <a:defRPr sz="5600"/>
            </a:lvl3pPr>
            <a:lvl4pPr>
              <a:defRPr sz="4800"/>
            </a:lvl4pPr>
            <a:lvl5pPr>
              <a:defRPr sz="4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459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Template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10212" y="493912"/>
            <a:ext cx="5755576" cy="1455560"/>
          </a:xfrm>
          <a:prstGeom prst="rect">
            <a:avLst/>
          </a:prstGeom>
        </p:spPr>
      </p:pic>
      <p:sp>
        <p:nvSpPr>
          <p:cNvPr id="3" name="Text Placeholder 4"/>
          <p:cNvSpPr>
            <a:spLocks noGrp="1"/>
          </p:cNvSpPr>
          <p:nvPr>
            <p:ph type="body" sz="quarter" idx="10" hasCustomPrompt="1"/>
          </p:nvPr>
        </p:nvSpPr>
        <p:spPr>
          <a:xfrm>
            <a:off x="7486802" y="9875520"/>
            <a:ext cx="21602404" cy="5019992"/>
          </a:xfrm>
          <a:prstGeom prst="rect">
            <a:avLst/>
          </a:prstGeom>
        </p:spPr>
        <p:txBody>
          <a:bodyPr/>
          <a:lstStyle>
            <a:lvl1pPr marL="0" indent="0" algn="ctr">
              <a:buNone/>
              <a:defRPr sz="16000" b="1">
                <a:solidFill>
                  <a:schemeClr val="bg1"/>
                </a:solidFill>
              </a:defRPr>
            </a:lvl1pPr>
          </a:lstStyle>
          <a:p>
            <a:pPr lvl="0"/>
            <a:r>
              <a:rPr lang="en-US" dirty="0"/>
              <a:t>Add Module Name</a:t>
            </a:r>
            <a:endParaRPr lang="en-IN" dirty="0"/>
          </a:p>
        </p:txBody>
      </p:sp>
      <p:sp>
        <p:nvSpPr>
          <p:cNvPr id="4" name="Picture Placeholder 6"/>
          <p:cNvSpPr>
            <a:spLocks noGrp="1"/>
          </p:cNvSpPr>
          <p:nvPr>
            <p:ph type="pic" sz="quarter" idx="11" hasCustomPrompt="1"/>
          </p:nvPr>
        </p:nvSpPr>
        <p:spPr>
          <a:xfrm>
            <a:off x="15410214" y="3662264"/>
            <a:ext cx="6046140" cy="5759448"/>
          </a:xfrm>
          <a:prstGeom prst="rect">
            <a:avLst/>
          </a:prstGeom>
        </p:spPr>
        <p:txBody>
          <a:bodyPr/>
          <a:lstStyle>
            <a:lvl1pPr marL="0" indent="0" algn="ctr">
              <a:buNone/>
              <a:defRPr sz="5600">
                <a:solidFill>
                  <a:schemeClr val="bg1"/>
                </a:solidFill>
              </a:defRPr>
            </a:lvl1pPr>
          </a:lstStyle>
          <a:p>
            <a:r>
              <a:rPr lang="en-US" dirty="0"/>
              <a:t>Add Course Logo Here</a:t>
            </a:r>
            <a:endParaRPr lang="en-IN" dirty="0"/>
          </a:p>
        </p:txBody>
      </p:sp>
    </p:spTree>
    <p:extLst>
      <p:ext uri="{BB962C8B-B14F-4D97-AF65-F5344CB8AC3E}">
        <p14:creationId xmlns:p14="http://schemas.microsoft.com/office/powerpoint/2010/main" val="3502873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umber and Alpha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865376" y="3481986"/>
            <a:ext cx="32845248" cy="5364860"/>
          </a:xfrm>
        </p:spPr>
        <p:txBody>
          <a:bodyPr/>
          <a:lstStyle>
            <a:lvl1pPr>
              <a:defRPr sz="5600"/>
            </a:lvl1pPr>
            <a:lvl2pPr>
              <a:buFont typeface="+mj-lt"/>
              <a:buAutoNum type="arabicPeriod"/>
              <a:defRPr sz="5600"/>
            </a:lvl2pPr>
            <a:lvl3pPr marL="3840480" indent="-1097280">
              <a:buFont typeface="+mj-lt"/>
              <a:buAutoNum type="alphaLcPeriod"/>
              <a:defRPr sz="5600"/>
            </a:lvl3pPr>
            <a:lvl4pPr>
              <a:defRPr sz="4800"/>
            </a:lvl4pPr>
            <a:lvl5pPr>
              <a:defRPr sz="4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8844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Quiz">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5376" y="3526444"/>
            <a:ext cx="32845248" cy="2534875"/>
          </a:xfrm>
        </p:spPr>
        <p:txBody>
          <a:bodyPr/>
          <a:lstStyle>
            <a:lvl1pPr marL="1343024" indent="-1371600">
              <a:buClr>
                <a:srgbClr val="095A82"/>
              </a:buClr>
              <a:buFont typeface="+mj-lt"/>
              <a:buAutoNum type="arabicPeriod"/>
              <a:defRPr sz="5600"/>
            </a:lvl1pPr>
            <a:lvl2pPr marL="2448000" indent="-1097280">
              <a:buClr>
                <a:srgbClr val="095A82"/>
              </a:buClr>
              <a:buFont typeface="+mj-lt"/>
              <a:buAutoNum type="alphaLcPeriod"/>
              <a:defRPr sz="5600"/>
            </a:lvl2pPr>
            <a:lvl3pPr>
              <a:buNone/>
              <a:defRPr/>
            </a:lvl3pPr>
          </a:lstStyle>
          <a:p>
            <a:pPr lvl="0"/>
            <a:r>
              <a:rPr lang="en-US" dirty="0"/>
              <a:t>Edit Master text styles</a:t>
            </a:r>
          </a:p>
          <a:p>
            <a:pPr lvl="1"/>
            <a:r>
              <a:rPr lang="en-US" dirty="0"/>
              <a:t>Second level</a:t>
            </a:r>
          </a:p>
        </p:txBody>
      </p:sp>
      <p:sp>
        <p:nvSpPr>
          <p:cNvPr id="2" name="Title 1"/>
          <p:cNvSpPr>
            <a:spLocks noGrp="1"/>
          </p:cNvSpPr>
          <p:nvPr>
            <p:ph type="title"/>
          </p:nvPr>
        </p:nvSpPr>
        <p:spPr/>
        <p:txBody>
          <a:bodyPr/>
          <a:lstStyle>
            <a:lvl1pPr>
              <a:defRPr sz="11200"/>
            </a:lvl1pPr>
          </a:lstStyle>
          <a:p>
            <a:r>
              <a:rPr lang="en-US" dirty="0"/>
              <a:t>Click to edit Master title style</a:t>
            </a:r>
          </a:p>
        </p:txBody>
      </p:sp>
      <p:grpSp>
        <p:nvGrpSpPr>
          <p:cNvPr id="8" name="Group 7"/>
          <p:cNvGrpSpPr/>
          <p:nvPr userDrawn="1"/>
        </p:nvGrpSpPr>
        <p:grpSpPr>
          <a:xfrm>
            <a:off x="32464888" y="-4208973"/>
            <a:ext cx="2881112" cy="7223197"/>
            <a:chOff x="10818812" y="-1270184"/>
            <a:chExt cx="960120" cy="2407731"/>
          </a:xfrm>
        </p:grpSpPr>
        <p:sp>
          <p:nvSpPr>
            <p:cNvPr id="15" name="Chevron 5"/>
            <p:cNvSpPr>
              <a:spLocks noChangeArrowheads="1"/>
            </p:cNvSpPr>
            <p:nvPr/>
          </p:nvSpPr>
          <p:spPr bwMode="auto">
            <a:xfrm rot="16200000">
              <a:off x="10947288" y="305903"/>
              <a:ext cx="703168" cy="960120"/>
            </a:xfrm>
            <a:prstGeom prst="chevron">
              <a:avLst>
                <a:gd name="adj" fmla="val 50000"/>
              </a:avLst>
            </a:prstGeom>
            <a:solidFill>
              <a:srgbClr val="DCE3E4"/>
            </a:solidFill>
            <a:ln w="28575" algn="ctr">
              <a:noFill/>
              <a:round/>
              <a:headEnd type="none" w="sm" len="sm"/>
              <a:tailEnd type="none" w="sm" len="sm"/>
            </a:ln>
          </p:spPr>
          <p:txBody>
            <a:bodyPr/>
            <a:lstStyle/>
            <a:p>
              <a:pPr algn="ctr" defTabSz="914240">
                <a:spcBef>
                  <a:spcPct val="20000"/>
                </a:spcBef>
                <a:buClr>
                  <a:srgbClr val="FF0000"/>
                </a:buClr>
                <a:buFont typeface="Arial" charset="0"/>
                <a:buNone/>
              </a:pPr>
              <a:endParaRPr lang="en-US" dirty="0">
                <a:latin typeface="Gill Sans" panose="020B0702020104020203" pitchFamily="34" charset="0"/>
              </a:endParaRPr>
            </a:p>
          </p:txBody>
        </p:sp>
        <p:sp>
          <p:nvSpPr>
            <p:cNvPr id="16" name="Title_Gray_Number"/>
            <p:cNvSpPr>
              <a:spLocks noChangeArrowheads="1"/>
            </p:cNvSpPr>
            <p:nvPr/>
          </p:nvSpPr>
          <p:spPr bwMode="gray">
            <a:xfrm>
              <a:off x="10818812" y="-1270184"/>
              <a:ext cx="960120" cy="2055262"/>
            </a:xfrm>
            <a:prstGeom prst="rect">
              <a:avLst/>
            </a:prstGeom>
            <a:solidFill>
              <a:srgbClr val="DCE3E4"/>
            </a:solidFill>
            <a:ln w="9525">
              <a:noFill/>
              <a:miter lim="800000"/>
              <a:headEnd/>
              <a:tailEnd/>
            </a:ln>
          </p:spPr>
          <p:txBody>
            <a:bodyPr lIns="12700" tIns="12700" rIns="12700" bIns="12700" anchor="b">
              <a:spAutoFit/>
            </a:bodyPr>
            <a:lstStyle/>
            <a:p>
              <a:pPr algn="ctr" defTabSz="914240">
                <a:buClr>
                  <a:srgbClr val="000000"/>
                </a:buClr>
                <a:buFont typeface="Arial" charset="0"/>
                <a:buNone/>
              </a:pPr>
              <a:endParaRPr lang="en-US" sz="39900" b="1" dirty="0">
                <a:solidFill>
                  <a:srgbClr val="DCE3E4"/>
                </a:solidFill>
                <a:latin typeface="Arial Black" pitchFamily="34" charset="0"/>
                <a:cs typeface="Calibri" pitchFamily="34" charset="0"/>
              </a:endParaRPr>
            </a:p>
          </p:txBody>
        </p:sp>
      </p:grpSp>
      <p:sp>
        <p:nvSpPr>
          <p:cNvPr id="14" name="Rectangle 4"/>
          <p:cNvSpPr>
            <a:spLocks noChangeArrowheads="1"/>
          </p:cNvSpPr>
          <p:nvPr/>
        </p:nvSpPr>
        <p:spPr bwMode="auto">
          <a:xfrm>
            <a:off x="32493991" y="-664908"/>
            <a:ext cx="2662138" cy="3139256"/>
          </a:xfrm>
          <a:prstGeom prst="rect">
            <a:avLst/>
          </a:prstGeom>
          <a:noFill/>
          <a:ln w="9525">
            <a:noFill/>
            <a:miter lim="800000"/>
            <a:headEnd/>
            <a:tailEnd/>
          </a:ln>
        </p:spPr>
        <p:txBody>
          <a:bodyPr wrap="none" lIns="365696" tIns="182848" rIns="365696" bIns="182848">
            <a:spAutoFit/>
          </a:bodyPr>
          <a:lstStyle/>
          <a:p>
            <a:pPr algn="ctr"/>
            <a:r>
              <a:rPr lang="en-US" sz="18000" dirty="0">
                <a:solidFill>
                  <a:srgbClr val="095A82"/>
                </a:solidFill>
                <a:latin typeface="Arial Black" pitchFamily="34" charset="0"/>
              </a:rPr>
              <a:t>Q</a:t>
            </a:r>
          </a:p>
        </p:txBody>
      </p:sp>
    </p:spTree>
    <p:custDataLst>
      <p:tags r:id="rId1"/>
    </p:custDataLst>
    <p:extLst>
      <p:ext uri="{BB962C8B-B14F-4D97-AF65-F5344CB8AC3E}">
        <p14:creationId xmlns:p14="http://schemas.microsoft.com/office/powerpoint/2010/main" val="38677097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Qui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1200"/>
            </a:lvl1pPr>
          </a:lstStyle>
          <a:p>
            <a:r>
              <a:rPr lang="en-US" dirty="0"/>
              <a:t>Click to edit Master title style</a:t>
            </a:r>
          </a:p>
        </p:txBody>
      </p:sp>
      <p:grpSp>
        <p:nvGrpSpPr>
          <p:cNvPr id="8" name="Group 7"/>
          <p:cNvGrpSpPr/>
          <p:nvPr userDrawn="1"/>
        </p:nvGrpSpPr>
        <p:grpSpPr>
          <a:xfrm>
            <a:off x="32464888" y="-4208973"/>
            <a:ext cx="2881112" cy="7223197"/>
            <a:chOff x="10818812" y="-1270184"/>
            <a:chExt cx="960120" cy="2407731"/>
          </a:xfrm>
        </p:grpSpPr>
        <p:sp>
          <p:nvSpPr>
            <p:cNvPr id="15" name="Chevron 5"/>
            <p:cNvSpPr>
              <a:spLocks noChangeArrowheads="1"/>
            </p:cNvSpPr>
            <p:nvPr/>
          </p:nvSpPr>
          <p:spPr bwMode="auto">
            <a:xfrm rot="16200000">
              <a:off x="10947288" y="305903"/>
              <a:ext cx="703168" cy="960120"/>
            </a:xfrm>
            <a:prstGeom prst="chevron">
              <a:avLst>
                <a:gd name="adj" fmla="val 50000"/>
              </a:avLst>
            </a:prstGeom>
            <a:solidFill>
              <a:srgbClr val="DCE3E4"/>
            </a:solidFill>
            <a:ln w="28575" algn="ctr">
              <a:noFill/>
              <a:round/>
              <a:headEnd type="none" w="sm" len="sm"/>
              <a:tailEnd type="none" w="sm" len="sm"/>
            </a:ln>
          </p:spPr>
          <p:txBody>
            <a:bodyPr/>
            <a:lstStyle/>
            <a:p>
              <a:pPr algn="ctr" defTabSz="914240">
                <a:spcBef>
                  <a:spcPct val="20000"/>
                </a:spcBef>
                <a:buClr>
                  <a:srgbClr val="FF0000"/>
                </a:buClr>
                <a:buFont typeface="Arial" charset="0"/>
                <a:buNone/>
              </a:pPr>
              <a:endParaRPr lang="en-US" dirty="0">
                <a:latin typeface="Gill Sans" panose="020B0702020104020203" pitchFamily="34" charset="0"/>
              </a:endParaRPr>
            </a:p>
          </p:txBody>
        </p:sp>
        <p:sp>
          <p:nvSpPr>
            <p:cNvPr id="16" name="Title_Gray_Number"/>
            <p:cNvSpPr>
              <a:spLocks noChangeArrowheads="1"/>
            </p:cNvSpPr>
            <p:nvPr/>
          </p:nvSpPr>
          <p:spPr bwMode="gray">
            <a:xfrm>
              <a:off x="10818812" y="-1270184"/>
              <a:ext cx="960120" cy="2055262"/>
            </a:xfrm>
            <a:prstGeom prst="rect">
              <a:avLst/>
            </a:prstGeom>
            <a:solidFill>
              <a:srgbClr val="DCE3E4"/>
            </a:solidFill>
            <a:ln w="9525">
              <a:noFill/>
              <a:miter lim="800000"/>
              <a:headEnd/>
              <a:tailEnd/>
            </a:ln>
          </p:spPr>
          <p:txBody>
            <a:bodyPr lIns="12700" tIns="12700" rIns="12700" bIns="12700" anchor="b">
              <a:spAutoFit/>
            </a:bodyPr>
            <a:lstStyle/>
            <a:p>
              <a:pPr algn="ctr" defTabSz="914240">
                <a:buClr>
                  <a:srgbClr val="000000"/>
                </a:buClr>
                <a:buFont typeface="Arial" charset="0"/>
                <a:buNone/>
              </a:pPr>
              <a:endParaRPr lang="en-US" sz="39900" b="1" dirty="0">
                <a:solidFill>
                  <a:srgbClr val="DCE3E4"/>
                </a:solidFill>
                <a:latin typeface="Arial Black" pitchFamily="34" charset="0"/>
                <a:cs typeface="Calibri" pitchFamily="34" charset="0"/>
              </a:endParaRPr>
            </a:p>
          </p:txBody>
        </p:sp>
      </p:grpSp>
      <p:sp>
        <p:nvSpPr>
          <p:cNvPr id="14" name="Rectangle 4"/>
          <p:cNvSpPr>
            <a:spLocks noChangeArrowheads="1"/>
          </p:cNvSpPr>
          <p:nvPr/>
        </p:nvSpPr>
        <p:spPr bwMode="auto">
          <a:xfrm>
            <a:off x="32558107" y="-664908"/>
            <a:ext cx="2533898" cy="3139256"/>
          </a:xfrm>
          <a:prstGeom prst="rect">
            <a:avLst/>
          </a:prstGeom>
          <a:noFill/>
          <a:ln w="9525">
            <a:noFill/>
            <a:miter lim="800000"/>
            <a:headEnd/>
            <a:tailEnd/>
          </a:ln>
        </p:spPr>
        <p:txBody>
          <a:bodyPr wrap="none" lIns="365696" tIns="182848" rIns="365696" bIns="182848">
            <a:spAutoFit/>
          </a:bodyPr>
          <a:lstStyle/>
          <a:p>
            <a:pPr algn="ctr"/>
            <a:r>
              <a:rPr lang="en-US" sz="18000" dirty="0">
                <a:solidFill>
                  <a:srgbClr val="095A82"/>
                </a:solidFill>
                <a:latin typeface="Arial Black" pitchFamily="34" charset="0"/>
              </a:rPr>
              <a:t>A</a:t>
            </a:r>
          </a:p>
        </p:txBody>
      </p:sp>
      <p:sp>
        <p:nvSpPr>
          <p:cNvPr id="9" name="Content Placeholder 2"/>
          <p:cNvSpPr>
            <a:spLocks noGrp="1"/>
          </p:cNvSpPr>
          <p:nvPr>
            <p:ph idx="1"/>
          </p:nvPr>
        </p:nvSpPr>
        <p:spPr>
          <a:xfrm>
            <a:off x="1865376" y="3526444"/>
            <a:ext cx="32845248" cy="2534875"/>
          </a:xfrm>
        </p:spPr>
        <p:txBody>
          <a:bodyPr/>
          <a:lstStyle>
            <a:lvl1pPr marL="1343024" indent="-1371600">
              <a:buClr>
                <a:srgbClr val="095A82"/>
              </a:buClr>
              <a:buFont typeface="+mj-lt"/>
              <a:buAutoNum type="arabicPeriod"/>
              <a:defRPr sz="5600"/>
            </a:lvl1pPr>
            <a:lvl2pPr marL="2448000" indent="-1097280">
              <a:buClr>
                <a:srgbClr val="095A82"/>
              </a:buClr>
              <a:buFont typeface="+mj-lt"/>
              <a:buAutoNum type="alphaLcPeriod"/>
              <a:defRPr sz="5600"/>
            </a:lvl2pPr>
            <a:lvl3pPr>
              <a:buNone/>
              <a:defRPr/>
            </a:lvl3pPr>
          </a:lstStyle>
          <a:p>
            <a:pPr lvl="0"/>
            <a:r>
              <a:rPr lang="en-US" dirty="0"/>
              <a:t>Edit Master text styles</a:t>
            </a:r>
          </a:p>
          <a:p>
            <a:pPr lvl="1"/>
            <a:r>
              <a:rPr lang="en-US" dirty="0"/>
              <a:t>Second level</a:t>
            </a:r>
          </a:p>
        </p:txBody>
      </p:sp>
    </p:spTree>
    <p:custDataLst>
      <p:tags r:id="rId1"/>
    </p:custDataLst>
    <p:extLst>
      <p:ext uri="{BB962C8B-B14F-4D97-AF65-F5344CB8AC3E}">
        <p14:creationId xmlns:p14="http://schemas.microsoft.com/office/powerpoint/2010/main" val="2520706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1200"/>
            </a:lvl1pPr>
          </a:lstStyle>
          <a:p>
            <a:r>
              <a:rPr lang="en-US" dirty="0"/>
              <a:t>Click to edit Master title style</a:t>
            </a:r>
          </a:p>
        </p:txBody>
      </p:sp>
    </p:spTree>
    <p:extLst>
      <p:ext uri="{BB962C8B-B14F-4D97-AF65-F5344CB8AC3E}">
        <p14:creationId xmlns:p14="http://schemas.microsoft.com/office/powerpoint/2010/main" val="14480813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1"/>
          <p:cNvSpPr>
            <a:spLocks noGrp="1"/>
          </p:cNvSpPr>
          <p:nvPr>
            <p:ph sz="half" idx="1"/>
          </p:nvPr>
        </p:nvSpPr>
        <p:spPr>
          <a:xfrm>
            <a:off x="1865376" y="3481986"/>
            <a:ext cx="15813024" cy="5364860"/>
          </a:xfrm>
        </p:spPr>
        <p:txBody>
          <a:bodyPr/>
          <a:lstStyle>
            <a:lvl1pPr>
              <a:defRPr sz="5600"/>
            </a:lvl1pPr>
            <a:lvl2pPr>
              <a:defRPr sz="5600"/>
            </a:lvl2pPr>
            <a:lvl3pPr>
              <a:defRPr sz="5600"/>
            </a:lvl3pPr>
            <a:lvl4pPr>
              <a:defRPr sz="4800"/>
            </a:lvl4pPr>
            <a:lvl5pPr>
              <a:defRPr sz="4400"/>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18897600" y="3481986"/>
            <a:ext cx="16154400" cy="5364860"/>
          </a:xfrm>
        </p:spPr>
        <p:txBody>
          <a:bodyPr/>
          <a:lstStyle>
            <a:lvl1pPr>
              <a:defRPr sz="5600"/>
            </a:lvl1pPr>
            <a:lvl2pPr>
              <a:defRPr sz="5600"/>
            </a:lvl2pPr>
            <a:lvl3pPr>
              <a:defRPr sz="5600"/>
            </a:lvl3pPr>
            <a:lvl4pPr>
              <a:defRPr sz="4800"/>
            </a:lvl4pPr>
            <a:lvl5pPr>
              <a:defRPr sz="4400"/>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0037812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1"/>
          <p:cNvSpPr>
            <a:spLocks noGrp="1"/>
          </p:cNvSpPr>
          <p:nvPr>
            <p:ph sz="half" idx="1"/>
          </p:nvPr>
        </p:nvSpPr>
        <p:spPr>
          <a:xfrm>
            <a:off x="1865382" y="3460428"/>
            <a:ext cx="9486932" cy="4798552"/>
          </a:xfrm>
        </p:spPr>
        <p:txBody>
          <a:bodyPr/>
          <a:lstStyle>
            <a:lvl1pPr>
              <a:defRPr sz="4800"/>
            </a:lvl1pPr>
            <a:lvl2pPr marL="1384060" indent="-926936">
              <a:defRPr sz="4800"/>
            </a:lvl2pPr>
            <a:lvl3pPr marL="2272904" indent="-901544">
              <a:defRPr sz="4400"/>
            </a:lvl3pPr>
            <a:lvl4pPr marL="3193496" indent="-920592">
              <a:defRPr sz="4400"/>
            </a:lvl4pPr>
            <a:lvl5pPr marL="4120432" indent="-926936">
              <a:defRPr sz="4400"/>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0"/>
          </p:nvPr>
        </p:nvSpPr>
        <p:spPr>
          <a:xfrm>
            <a:off x="13554318" y="3466328"/>
            <a:ext cx="9486932" cy="4798552"/>
          </a:xfrm>
        </p:spPr>
        <p:txBody>
          <a:bodyPr/>
          <a:lstStyle>
            <a:lvl1pPr>
              <a:defRPr sz="4800"/>
            </a:lvl1pPr>
            <a:lvl2pPr marL="1371360" indent="-914240">
              <a:defRPr sz="4800"/>
            </a:lvl2pPr>
            <a:lvl3pPr marL="2272904" indent="-901544">
              <a:defRPr sz="4400"/>
            </a:lvl3pPr>
            <a:lvl4pPr marL="3193496" indent="-920592">
              <a:defRPr sz="4400"/>
            </a:lvl4pPr>
            <a:lvl5pPr marL="4120432" indent="-926936">
              <a:defRPr sz="44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1"/>
          </p:nvPr>
        </p:nvSpPr>
        <p:spPr>
          <a:xfrm>
            <a:off x="25222174" y="3472224"/>
            <a:ext cx="9486932" cy="4798552"/>
          </a:xfrm>
        </p:spPr>
        <p:txBody>
          <a:bodyPr/>
          <a:lstStyle>
            <a:lvl1pPr>
              <a:defRPr sz="4800"/>
            </a:lvl1pPr>
            <a:lvl2pPr marL="1371360" indent="-914240">
              <a:defRPr sz="4800"/>
            </a:lvl2pPr>
            <a:lvl3pPr marL="2272904" indent="-901544">
              <a:defRPr sz="4400"/>
            </a:lvl3pPr>
            <a:lvl4pPr marL="3193496" indent="-920592">
              <a:defRPr sz="4400"/>
            </a:lvl4pPr>
            <a:lvl5pPr marL="4120432" indent="-926936">
              <a:defRPr sz="44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7804198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Slide1">
    <p:spTree>
      <p:nvGrpSpPr>
        <p:cNvPr id="1" name=""/>
        <p:cNvGrpSpPr/>
        <p:nvPr/>
      </p:nvGrpSpPr>
      <p:grpSpPr>
        <a:xfrm>
          <a:off x="0" y="0"/>
          <a:ext cx="0" cy="0"/>
          <a:chOff x="0" y="0"/>
          <a:chExt cx="0" cy="0"/>
        </a:xfrm>
      </p:grpSpPr>
      <p:sp>
        <p:nvSpPr>
          <p:cNvPr id="2" name="Title 1"/>
          <p:cNvSpPr>
            <a:spLocks noGrp="1"/>
          </p:cNvSpPr>
          <p:nvPr>
            <p:ph type="title"/>
          </p:nvPr>
        </p:nvSpPr>
        <p:spPr>
          <a:xfrm>
            <a:off x="1866900" y="1371610"/>
            <a:ext cx="32842200" cy="1492244"/>
          </a:xfrm>
        </p:spPr>
        <p:txBody>
          <a:bodyPr/>
          <a:lstStyle/>
          <a:p>
            <a:r>
              <a:rPr lang="en-US" dirty="0"/>
              <a:t>Click to edit Master title style</a:t>
            </a:r>
          </a:p>
        </p:txBody>
      </p:sp>
      <p:sp>
        <p:nvSpPr>
          <p:cNvPr id="4" name="Rectangle 3"/>
          <p:cNvSpPr/>
          <p:nvPr userDrawn="1"/>
        </p:nvSpPr>
        <p:spPr bwMode="auto">
          <a:xfrm>
            <a:off x="1866906" y="3491574"/>
            <a:ext cx="16421100" cy="7888108"/>
          </a:xfrm>
          <a:prstGeom prst="rect">
            <a:avLst/>
          </a:prstGeom>
          <a:solidFill>
            <a:srgbClr val="A6A6A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21" name="Rectangle 20"/>
          <p:cNvSpPr/>
          <p:nvPr userDrawn="1"/>
        </p:nvSpPr>
        <p:spPr bwMode="auto">
          <a:xfrm>
            <a:off x="18288006" y="11317194"/>
            <a:ext cx="16421100" cy="7888108"/>
          </a:xfrm>
          <a:prstGeom prst="rect">
            <a:avLst/>
          </a:prstGeom>
          <a:solidFill>
            <a:srgbClr val="A6A6A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23" name="Text Placeholder 22"/>
          <p:cNvSpPr>
            <a:spLocks noGrp="1"/>
          </p:cNvSpPr>
          <p:nvPr>
            <p:ph type="body" sz="quarter" idx="10"/>
          </p:nvPr>
        </p:nvSpPr>
        <p:spPr>
          <a:xfrm>
            <a:off x="18864070" y="4238334"/>
            <a:ext cx="15845036" cy="5364860"/>
          </a:xfrm>
        </p:spPr>
        <p:txBody>
          <a:bodyPr/>
          <a:lstStyle>
            <a:lvl1pPr>
              <a:defRPr b="1">
                <a:solidFill>
                  <a:srgbClr val="F29C14"/>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Text Placeholder 22"/>
          <p:cNvSpPr>
            <a:spLocks noGrp="1"/>
          </p:cNvSpPr>
          <p:nvPr>
            <p:ph type="body" sz="quarter" idx="11"/>
          </p:nvPr>
        </p:nvSpPr>
        <p:spPr>
          <a:xfrm>
            <a:off x="1866906" y="12269642"/>
            <a:ext cx="15845036" cy="5364860"/>
          </a:xfrm>
        </p:spPr>
        <p:txBody>
          <a:bodyPr/>
          <a:lstStyle>
            <a:lvl1pPr>
              <a:defRPr b="1">
                <a:solidFill>
                  <a:srgbClr val="9CBA56"/>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7" name="Text Placeholder 26"/>
          <p:cNvSpPr>
            <a:spLocks noGrp="1"/>
          </p:cNvSpPr>
          <p:nvPr>
            <p:ph type="body" sz="quarter" idx="12" hasCustomPrompt="1"/>
          </p:nvPr>
        </p:nvSpPr>
        <p:spPr>
          <a:xfrm>
            <a:off x="6475484" y="6691290"/>
            <a:ext cx="7203928" cy="1511518"/>
          </a:xfrm>
        </p:spPr>
        <p:txBody>
          <a:bodyPr/>
          <a:lstStyle>
            <a:lvl1pPr>
              <a:defRPr sz="6400">
                <a:solidFill>
                  <a:schemeClr val="bg1"/>
                </a:solidFill>
              </a:defRPr>
            </a:lvl1pPr>
          </a:lstStyle>
          <a:p>
            <a:pPr lvl="0"/>
            <a:r>
              <a:rPr lang="en-US" dirty="0"/>
              <a:t>Insert Image Here</a:t>
            </a:r>
            <a:endParaRPr lang="en-IN" dirty="0"/>
          </a:p>
        </p:txBody>
      </p:sp>
      <p:sp>
        <p:nvSpPr>
          <p:cNvPr id="28" name="Text Placeholder 26"/>
          <p:cNvSpPr>
            <a:spLocks noGrp="1"/>
          </p:cNvSpPr>
          <p:nvPr>
            <p:ph type="body" sz="quarter" idx="13" hasCustomPrompt="1"/>
          </p:nvPr>
        </p:nvSpPr>
        <p:spPr>
          <a:xfrm>
            <a:off x="22896584" y="14516910"/>
            <a:ext cx="7203928" cy="1511518"/>
          </a:xfrm>
        </p:spPr>
        <p:txBody>
          <a:bodyPr/>
          <a:lstStyle>
            <a:lvl1pPr>
              <a:defRPr sz="6400">
                <a:solidFill>
                  <a:schemeClr val="bg1"/>
                </a:solidFill>
              </a:defRPr>
            </a:lvl1pPr>
          </a:lstStyle>
          <a:p>
            <a:pPr lvl="0"/>
            <a:r>
              <a:rPr lang="en-US" dirty="0"/>
              <a:t>Insert Image Here</a:t>
            </a:r>
            <a:endParaRPr lang="en-IN" dirty="0"/>
          </a:p>
        </p:txBody>
      </p:sp>
    </p:spTree>
    <p:extLst>
      <p:ext uri="{BB962C8B-B14F-4D97-AF65-F5344CB8AC3E}">
        <p14:creationId xmlns:p14="http://schemas.microsoft.com/office/powerpoint/2010/main" val="2709229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Slide 2">
    <p:spTree>
      <p:nvGrpSpPr>
        <p:cNvPr id="1" name=""/>
        <p:cNvGrpSpPr/>
        <p:nvPr/>
      </p:nvGrpSpPr>
      <p:grpSpPr>
        <a:xfrm>
          <a:off x="0" y="0"/>
          <a:ext cx="0" cy="0"/>
          <a:chOff x="0" y="0"/>
          <a:chExt cx="0" cy="0"/>
        </a:xfrm>
      </p:grpSpPr>
      <p:sp>
        <p:nvSpPr>
          <p:cNvPr id="2" name="Title 1"/>
          <p:cNvSpPr>
            <a:spLocks noGrp="1"/>
          </p:cNvSpPr>
          <p:nvPr>
            <p:ph type="title"/>
          </p:nvPr>
        </p:nvSpPr>
        <p:spPr>
          <a:xfrm>
            <a:off x="1866900" y="1371610"/>
            <a:ext cx="32842200" cy="1492244"/>
          </a:xfrm>
        </p:spPr>
        <p:txBody>
          <a:bodyPr/>
          <a:lstStyle/>
          <a:p>
            <a:r>
              <a:rPr lang="en-US" dirty="0"/>
              <a:t>Click to edit Master title style</a:t>
            </a:r>
          </a:p>
        </p:txBody>
      </p:sp>
      <p:sp>
        <p:nvSpPr>
          <p:cNvPr id="3" name="Rectangle 2"/>
          <p:cNvSpPr/>
          <p:nvPr userDrawn="1"/>
        </p:nvSpPr>
        <p:spPr bwMode="auto">
          <a:xfrm>
            <a:off x="1866902" y="3950296"/>
            <a:ext cx="6515100" cy="7488832"/>
          </a:xfrm>
          <a:prstGeom prst="rect">
            <a:avLst/>
          </a:prstGeom>
          <a:solidFill>
            <a:srgbClr val="A6A6A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12" name="Rectangle 11"/>
          <p:cNvSpPr/>
          <p:nvPr userDrawn="1"/>
        </p:nvSpPr>
        <p:spPr bwMode="auto">
          <a:xfrm>
            <a:off x="1866902" y="11151096"/>
            <a:ext cx="6515100" cy="5184576"/>
          </a:xfrm>
          <a:prstGeom prst="rect">
            <a:avLst/>
          </a:prstGeom>
          <a:solidFill>
            <a:srgbClr val="0D80B9"/>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18" name="Rectangle 17"/>
          <p:cNvSpPr/>
          <p:nvPr userDrawn="1"/>
        </p:nvSpPr>
        <p:spPr bwMode="auto">
          <a:xfrm>
            <a:off x="10564318" y="5390456"/>
            <a:ext cx="6515100" cy="7488832"/>
          </a:xfrm>
          <a:prstGeom prst="rect">
            <a:avLst/>
          </a:prstGeom>
          <a:solidFill>
            <a:srgbClr val="A6A6A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19" name="Rectangle 18"/>
          <p:cNvSpPr/>
          <p:nvPr userDrawn="1"/>
        </p:nvSpPr>
        <p:spPr bwMode="auto">
          <a:xfrm>
            <a:off x="10564318" y="12591256"/>
            <a:ext cx="6515100" cy="5184576"/>
          </a:xfrm>
          <a:prstGeom prst="rect">
            <a:avLst/>
          </a:prstGeom>
          <a:solidFill>
            <a:srgbClr val="F29C14"/>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22" name="Rectangle 21"/>
          <p:cNvSpPr/>
          <p:nvPr userDrawn="1"/>
        </p:nvSpPr>
        <p:spPr bwMode="auto">
          <a:xfrm>
            <a:off x="19496590" y="3950296"/>
            <a:ext cx="6515100" cy="7488832"/>
          </a:xfrm>
          <a:prstGeom prst="rect">
            <a:avLst/>
          </a:prstGeom>
          <a:solidFill>
            <a:srgbClr val="A6A6A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24" name="Rectangle 23"/>
          <p:cNvSpPr/>
          <p:nvPr userDrawn="1"/>
        </p:nvSpPr>
        <p:spPr bwMode="auto">
          <a:xfrm>
            <a:off x="19496590" y="11151096"/>
            <a:ext cx="6515100" cy="5184576"/>
          </a:xfrm>
          <a:prstGeom prst="rect">
            <a:avLst/>
          </a:prstGeom>
          <a:solidFill>
            <a:srgbClr val="9CBA5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26" name="Rectangle 25"/>
          <p:cNvSpPr/>
          <p:nvPr userDrawn="1"/>
        </p:nvSpPr>
        <p:spPr bwMode="auto">
          <a:xfrm>
            <a:off x="28185542" y="5390456"/>
            <a:ext cx="6515100" cy="7488832"/>
          </a:xfrm>
          <a:prstGeom prst="rect">
            <a:avLst/>
          </a:prstGeom>
          <a:solidFill>
            <a:srgbClr val="A6A6A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29" name="Rectangle 28"/>
          <p:cNvSpPr/>
          <p:nvPr userDrawn="1"/>
        </p:nvSpPr>
        <p:spPr bwMode="auto">
          <a:xfrm>
            <a:off x="28185542" y="12591256"/>
            <a:ext cx="6515100" cy="5184576"/>
          </a:xfrm>
          <a:prstGeom prst="rect">
            <a:avLst/>
          </a:prstGeom>
          <a:solidFill>
            <a:srgbClr val="16A996"/>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IN" sz="7200" b="0" i="0" u="none" strike="noStrike" cap="none" normalizeH="0" baseline="0" dirty="0">
              <a:ln>
                <a:noFill/>
              </a:ln>
              <a:solidFill>
                <a:schemeClr val="tx1"/>
              </a:solidFill>
              <a:effectLst/>
              <a:latin typeface="Gill Sans" panose="020B0702020104020203" pitchFamily="34" charset="0"/>
            </a:endParaRPr>
          </a:p>
        </p:txBody>
      </p:sp>
      <p:sp>
        <p:nvSpPr>
          <p:cNvPr id="30" name="Text Placeholder 26"/>
          <p:cNvSpPr>
            <a:spLocks noGrp="1"/>
          </p:cNvSpPr>
          <p:nvPr>
            <p:ph type="body" sz="quarter" idx="12" hasCustomPrompt="1"/>
          </p:nvPr>
        </p:nvSpPr>
        <p:spPr>
          <a:xfrm>
            <a:off x="2790396" y="5783364"/>
            <a:ext cx="4668096" cy="3091416"/>
          </a:xfrm>
        </p:spPr>
        <p:txBody>
          <a:bodyPr/>
          <a:lstStyle>
            <a:lvl1pPr algn="ctr">
              <a:defRPr sz="6400">
                <a:solidFill>
                  <a:schemeClr val="bg1"/>
                </a:solidFill>
              </a:defRPr>
            </a:lvl1pPr>
          </a:lstStyle>
          <a:p>
            <a:pPr lvl="0"/>
            <a:r>
              <a:rPr lang="en-US" dirty="0"/>
              <a:t>Insert Image Here</a:t>
            </a:r>
            <a:endParaRPr lang="en-IN" dirty="0"/>
          </a:p>
        </p:txBody>
      </p:sp>
      <p:sp>
        <p:nvSpPr>
          <p:cNvPr id="31" name="Text Placeholder 26"/>
          <p:cNvSpPr>
            <a:spLocks noGrp="1"/>
          </p:cNvSpPr>
          <p:nvPr>
            <p:ph type="body" sz="quarter" idx="13" hasCustomPrompt="1"/>
          </p:nvPr>
        </p:nvSpPr>
        <p:spPr>
          <a:xfrm>
            <a:off x="11487812" y="7694712"/>
            <a:ext cx="4668096" cy="3091416"/>
          </a:xfrm>
        </p:spPr>
        <p:txBody>
          <a:bodyPr/>
          <a:lstStyle>
            <a:lvl1pPr algn="ctr">
              <a:defRPr sz="6400">
                <a:solidFill>
                  <a:schemeClr val="bg1"/>
                </a:solidFill>
              </a:defRPr>
            </a:lvl1pPr>
          </a:lstStyle>
          <a:p>
            <a:pPr lvl="0"/>
            <a:r>
              <a:rPr lang="en-US" dirty="0"/>
              <a:t>Insert Image Here</a:t>
            </a:r>
            <a:endParaRPr lang="en-IN" dirty="0"/>
          </a:p>
        </p:txBody>
      </p:sp>
      <p:sp>
        <p:nvSpPr>
          <p:cNvPr id="32" name="Text Placeholder 26"/>
          <p:cNvSpPr>
            <a:spLocks noGrp="1"/>
          </p:cNvSpPr>
          <p:nvPr>
            <p:ph type="body" sz="quarter" idx="14" hasCustomPrompt="1"/>
          </p:nvPr>
        </p:nvSpPr>
        <p:spPr>
          <a:xfrm>
            <a:off x="20420084" y="6268304"/>
            <a:ext cx="4668096" cy="3091416"/>
          </a:xfrm>
        </p:spPr>
        <p:txBody>
          <a:bodyPr/>
          <a:lstStyle>
            <a:lvl1pPr algn="ctr">
              <a:defRPr sz="6400">
                <a:solidFill>
                  <a:schemeClr val="bg1"/>
                </a:solidFill>
              </a:defRPr>
            </a:lvl1pPr>
          </a:lstStyle>
          <a:p>
            <a:pPr lvl="0"/>
            <a:r>
              <a:rPr lang="en-US" dirty="0"/>
              <a:t>Insert Image Here</a:t>
            </a:r>
            <a:endParaRPr lang="en-IN" dirty="0"/>
          </a:p>
        </p:txBody>
      </p:sp>
      <p:sp>
        <p:nvSpPr>
          <p:cNvPr id="33" name="Text Placeholder 26"/>
          <p:cNvSpPr>
            <a:spLocks noGrp="1"/>
          </p:cNvSpPr>
          <p:nvPr>
            <p:ph type="body" sz="quarter" idx="15" hasCustomPrompt="1"/>
          </p:nvPr>
        </p:nvSpPr>
        <p:spPr>
          <a:xfrm>
            <a:off x="29109036" y="7694712"/>
            <a:ext cx="4668096" cy="3091416"/>
          </a:xfrm>
        </p:spPr>
        <p:txBody>
          <a:bodyPr/>
          <a:lstStyle>
            <a:lvl1pPr algn="ctr">
              <a:defRPr sz="6400">
                <a:solidFill>
                  <a:schemeClr val="bg1"/>
                </a:solidFill>
              </a:defRPr>
            </a:lvl1pPr>
          </a:lstStyle>
          <a:p>
            <a:pPr lvl="0"/>
            <a:r>
              <a:rPr lang="en-US" dirty="0"/>
              <a:t>Insert Image Here</a:t>
            </a:r>
            <a:endParaRPr lang="en-IN" dirty="0"/>
          </a:p>
        </p:txBody>
      </p:sp>
      <p:sp>
        <p:nvSpPr>
          <p:cNvPr id="8" name="Text Placeholder 7"/>
          <p:cNvSpPr>
            <a:spLocks noGrp="1"/>
          </p:cNvSpPr>
          <p:nvPr>
            <p:ph type="body" sz="quarter" idx="16" hasCustomPrompt="1"/>
          </p:nvPr>
        </p:nvSpPr>
        <p:spPr>
          <a:xfrm>
            <a:off x="2318238" y="11441278"/>
            <a:ext cx="5597100" cy="4604673"/>
          </a:xfrm>
        </p:spPr>
        <p:txBody>
          <a:bodyPr/>
          <a:lstStyle>
            <a:lvl1pPr marL="0" marR="0" indent="31748" algn="ctr" defTabSz="914240" rtl="0" eaLnBrk="1" fontAlgn="base" latinLnBrk="0" hangingPunct="1">
              <a:lnSpc>
                <a:spcPct val="150000"/>
              </a:lnSpc>
              <a:spcBef>
                <a:spcPts val="2700"/>
              </a:spcBef>
              <a:spcAft>
                <a:spcPct val="0"/>
              </a:spcAft>
              <a:buClr>
                <a:srgbClr val="000000"/>
              </a:buClr>
              <a:buSzTx/>
              <a:buFont typeface="Arial" charset="0"/>
              <a:buNone/>
              <a:tabLst/>
              <a:defRPr sz="5600">
                <a:solidFill>
                  <a:schemeClr val="bg1"/>
                </a:solidFill>
              </a:defRPr>
            </a:lvl1pPr>
            <a:lvl2pPr>
              <a:defRPr sz="5600"/>
            </a:lvl2pPr>
            <a:lvl3pPr>
              <a:defRPr sz="5600"/>
            </a:lvl3pPr>
            <a:lvl4pPr>
              <a:defRPr sz="4800"/>
            </a:lvl4pPr>
            <a:lvl5pPr>
              <a:defRPr sz="4400"/>
            </a:lvl5pPr>
          </a:lstStyle>
          <a:p>
            <a:pPr lvl="0"/>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p:txBody>
      </p:sp>
      <p:sp>
        <p:nvSpPr>
          <p:cNvPr id="36" name="Text Placeholder 7"/>
          <p:cNvSpPr>
            <a:spLocks noGrp="1"/>
          </p:cNvSpPr>
          <p:nvPr>
            <p:ph type="body" sz="quarter" idx="17" hasCustomPrompt="1"/>
          </p:nvPr>
        </p:nvSpPr>
        <p:spPr>
          <a:xfrm>
            <a:off x="11027870" y="12857822"/>
            <a:ext cx="5597100" cy="4604673"/>
          </a:xfrm>
        </p:spPr>
        <p:txBody>
          <a:bodyPr/>
          <a:lstStyle>
            <a:lvl1pPr marL="0" marR="0" indent="31748" algn="ctr" defTabSz="914240" rtl="0" eaLnBrk="1" fontAlgn="base" latinLnBrk="0" hangingPunct="1">
              <a:lnSpc>
                <a:spcPct val="150000"/>
              </a:lnSpc>
              <a:spcBef>
                <a:spcPts val="2700"/>
              </a:spcBef>
              <a:spcAft>
                <a:spcPct val="0"/>
              </a:spcAft>
              <a:buClr>
                <a:srgbClr val="000000"/>
              </a:buClr>
              <a:buSzTx/>
              <a:buFont typeface="Arial" charset="0"/>
              <a:buNone/>
              <a:tabLst/>
              <a:defRPr sz="5600">
                <a:solidFill>
                  <a:schemeClr val="bg1"/>
                </a:solidFill>
              </a:defRPr>
            </a:lvl1pPr>
            <a:lvl2pPr>
              <a:defRPr sz="5600"/>
            </a:lvl2pPr>
            <a:lvl3pPr>
              <a:defRPr sz="5600"/>
            </a:lvl3pPr>
            <a:lvl4pPr>
              <a:defRPr sz="4800"/>
            </a:lvl4pPr>
            <a:lvl5pPr>
              <a:defRPr sz="4400"/>
            </a:lvl5pPr>
          </a:lstStyle>
          <a:p>
            <a:pPr lvl="0"/>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p:txBody>
      </p:sp>
      <p:sp>
        <p:nvSpPr>
          <p:cNvPr id="38" name="Text Placeholder 7"/>
          <p:cNvSpPr>
            <a:spLocks noGrp="1"/>
          </p:cNvSpPr>
          <p:nvPr>
            <p:ph type="body" sz="quarter" idx="18" hasCustomPrompt="1"/>
          </p:nvPr>
        </p:nvSpPr>
        <p:spPr>
          <a:xfrm>
            <a:off x="19910286" y="11418294"/>
            <a:ext cx="5597100" cy="4604673"/>
          </a:xfrm>
        </p:spPr>
        <p:txBody>
          <a:bodyPr/>
          <a:lstStyle>
            <a:lvl1pPr marL="0" marR="0" indent="31748" algn="ctr" defTabSz="914240" rtl="0" eaLnBrk="1" fontAlgn="base" latinLnBrk="0" hangingPunct="1">
              <a:lnSpc>
                <a:spcPct val="150000"/>
              </a:lnSpc>
              <a:spcBef>
                <a:spcPts val="2700"/>
              </a:spcBef>
              <a:spcAft>
                <a:spcPct val="0"/>
              </a:spcAft>
              <a:buClr>
                <a:srgbClr val="000000"/>
              </a:buClr>
              <a:buSzTx/>
              <a:buFont typeface="Arial" charset="0"/>
              <a:buNone/>
              <a:tabLst/>
              <a:defRPr sz="5600">
                <a:solidFill>
                  <a:schemeClr val="bg1"/>
                </a:solidFill>
              </a:defRPr>
            </a:lvl1pPr>
            <a:lvl2pPr>
              <a:defRPr sz="5600"/>
            </a:lvl2pPr>
            <a:lvl3pPr>
              <a:defRPr sz="5600"/>
            </a:lvl3pPr>
            <a:lvl4pPr>
              <a:defRPr sz="4800"/>
            </a:lvl4pPr>
            <a:lvl5pPr>
              <a:defRPr sz="4400"/>
            </a:lvl5pPr>
          </a:lstStyle>
          <a:p>
            <a:pPr lvl="0"/>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p:txBody>
      </p:sp>
      <p:sp>
        <p:nvSpPr>
          <p:cNvPr id="39" name="Text Placeholder 7"/>
          <p:cNvSpPr>
            <a:spLocks noGrp="1"/>
          </p:cNvSpPr>
          <p:nvPr>
            <p:ph type="body" sz="quarter" idx="19" hasCustomPrompt="1"/>
          </p:nvPr>
        </p:nvSpPr>
        <p:spPr>
          <a:xfrm>
            <a:off x="28607702" y="12909378"/>
            <a:ext cx="5597100" cy="4604673"/>
          </a:xfrm>
        </p:spPr>
        <p:txBody>
          <a:bodyPr/>
          <a:lstStyle>
            <a:lvl1pPr marL="0" marR="0" indent="31748" algn="ctr" defTabSz="914240" rtl="0" eaLnBrk="1" fontAlgn="base" latinLnBrk="0" hangingPunct="1">
              <a:lnSpc>
                <a:spcPct val="150000"/>
              </a:lnSpc>
              <a:spcBef>
                <a:spcPts val="2700"/>
              </a:spcBef>
              <a:spcAft>
                <a:spcPct val="0"/>
              </a:spcAft>
              <a:buClr>
                <a:srgbClr val="000000"/>
              </a:buClr>
              <a:buSzTx/>
              <a:buFont typeface="Arial" charset="0"/>
              <a:buNone/>
              <a:tabLst/>
              <a:defRPr sz="5600">
                <a:solidFill>
                  <a:schemeClr val="bg1"/>
                </a:solidFill>
              </a:defRPr>
            </a:lvl1pPr>
            <a:lvl2pPr>
              <a:defRPr sz="5600"/>
            </a:lvl2pPr>
            <a:lvl3pPr>
              <a:defRPr sz="5600"/>
            </a:lvl3pPr>
            <a:lvl4pPr>
              <a:defRPr sz="4800"/>
            </a:lvl4pPr>
            <a:lvl5pPr>
              <a:defRPr sz="4400"/>
            </a:lvl5pPr>
          </a:lstStyle>
          <a:p>
            <a:pPr lvl="0"/>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a:p>
            <a:pPr marL="0" marR="0" lvl="0" indent="31748" algn="ctr" defTabSz="914240" rtl="0" eaLnBrk="1" fontAlgn="base" latinLnBrk="0" hangingPunct="1">
              <a:lnSpc>
                <a:spcPct val="150000"/>
              </a:lnSpc>
              <a:spcBef>
                <a:spcPts val="2700"/>
              </a:spcBef>
              <a:spcAft>
                <a:spcPct val="0"/>
              </a:spcAft>
              <a:buClr>
                <a:srgbClr val="000000"/>
              </a:buClr>
              <a:buSzTx/>
              <a:buFont typeface="Arial" charset="0"/>
              <a:buNone/>
              <a:tabLst/>
              <a:defRPr/>
            </a:pPr>
            <a:r>
              <a:rPr lang="en-US" dirty="0"/>
              <a:t>Insert Text here</a:t>
            </a:r>
          </a:p>
        </p:txBody>
      </p:sp>
    </p:spTree>
    <p:extLst>
      <p:ext uri="{BB962C8B-B14F-4D97-AF65-F5344CB8AC3E}">
        <p14:creationId xmlns:p14="http://schemas.microsoft.com/office/powerpoint/2010/main" val="105236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Flow Guidlines">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b="0" i="0" kern="0" dirty="0">
              <a:solidFill>
                <a:srgbClr val="FFFFFF"/>
              </a:solidFill>
              <a:latin typeface="+mj-lt"/>
              <a:cs typeface="+mn-cs"/>
            </a:endParaRPr>
          </a:p>
        </p:txBody>
      </p:sp>
      <p:sp>
        <p:nvSpPr>
          <p:cNvPr id="2" name="Rectangle 1"/>
          <p:cNvSpPr/>
          <p:nvPr userDrawn="1"/>
        </p:nvSpPr>
        <p:spPr>
          <a:xfrm>
            <a:off x="584210" y="495304"/>
            <a:ext cx="8486772" cy="18707096"/>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2" name="Rectangle 11"/>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sp>
        <p:nvSpPr>
          <p:cNvPr id="51" name="Rectangle 50"/>
          <p:cNvSpPr/>
          <p:nvPr userDrawn="1"/>
        </p:nvSpPr>
        <p:spPr>
          <a:xfrm>
            <a:off x="9070978" y="495304"/>
            <a:ext cx="26920820" cy="18707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3" name="Rectangle 2"/>
          <p:cNvSpPr/>
          <p:nvPr userDrawn="1"/>
        </p:nvSpPr>
        <p:spPr>
          <a:xfrm>
            <a:off x="1280842" y="1588736"/>
            <a:ext cx="182876" cy="1497464"/>
          </a:xfrm>
          <a:prstGeom prst="rect">
            <a:avLst/>
          </a:prstGeom>
          <a:solidFill>
            <a:srgbClr val="0D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4" name="Oval 13"/>
          <p:cNvSpPr/>
          <p:nvPr userDrawn="1"/>
        </p:nvSpPr>
        <p:spPr>
          <a:xfrm>
            <a:off x="1607412" y="6035820"/>
            <a:ext cx="1145976" cy="1145976"/>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5" name="Oval 54"/>
          <p:cNvSpPr/>
          <p:nvPr userDrawn="1"/>
        </p:nvSpPr>
        <p:spPr>
          <a:xfrm>
            <a:off x="1607412" y="10494084"/>
            <a:ext cx="1145976" cy="1145976"/>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59" name="Oval 58"/>
          <p:cNvSpPr/>
          <p:nvPr userDrawn="1"/>
        </p:nvSpPr>
        <p:spPr>
          <a:xfrm>
            <a:off x="1607412" y="12723212"/>
            <a:ext cx="1145976" cy="1145976"/>
          </a:xfrm>
          <a:prstGeom prst="ellipse">
            <a:avLst/>
          </a:prstGeom>
          <a:noFill/>
          <a:ln w="952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60" name="Oval 59"/>
          <p:cNvSpPr/>
          <p:nvPr userDrawn="1"/>
        </p:nvSpPr>
        <p:spPr>
          <a:xfrm>
            <a:off x="1607412" y="8264952"/>
            <a:ext cx="1145976" cy="1145976"/>
          </a:xfrm>
          <a:prstGeom prst="ellipse">
            <a:avLst/>
          </a:prstGeom>
          <a:solidFill>
            <a:schemeClr val="bg1"/>
          </a:solid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cxnSp>
        <p:nvCxnSpPr>
          <p:cNvPr id="18" name="Straight Connector 17"/>
          <p:cNvCxnSpPr>
            <a:stCxn id="14" idx="4"/>
          </p:cNvCxnSpPr>
          <p:nvPr userDrawn="1"/>
        </p:nvCxnSpPr>
        <p:spPr>
          <a:xfrm>
            <a:off x="2180400" y="7181802"/>
            <a:ext cx="0" cy="1083156"/>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2180400" y="9410934"/>
            <a:ext cx="0" cy="1083156"/>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2180400" y="11640066"/>
            <a:ext cx="0" cy="1083156"/>
          </a:xfrm>
          <a:prstGeom prst="line">
            <a:avLst/>
          </a:prstGeom>
          <a:ln w="9525">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1648420" y="6091562"/>
            <a:ext cx="497252" cy="830997"/>
          </a:xfrm>
          <a:prstGeom prst="rect">
            <a:avLst/>
          </a:prstGeom>
          <a:noFill/>
        </p:spPr>
        <p:txBody>
          <a:bodyPr wrap="none" rtlCol="0">
            <a:spAutoFit/>
          </a:bodyPr>
          <a:lstStyle/>
          <a:p>
            <a:r>
              <a:rPr lang="en-US" sz="4800" b="0" i="0" dirty="0">
                <a:solidFill>
                  <a:schemeClr val="bg1"/>
                </a:solidFill>
                <a:latin typeface="+mj-lt"/>
              </a:rPr>
              <a:t>1</a:t>
            </a:r>
            <a:endParaRPr lang="en-IN" sz="4800" b="0" i="0" dirty="0">
              <a:solidFill>
                <a:schemeClr val="bg1"/>
              </a:solidFill>
              <a:latin typeface="+mj-lt"/>
            </a:endParaRPr>
          </a:p>
        </p:txBody>
      </p:sp>
      <p:sp>
        <p:nvSpPr>
          <p:cNvPr id="112" name="TextBox 111"/>
          <p:cNvSpPr txBox="1"/>
          <p:nvPr userDrawn="1"/>
        </p:nvSpPr>
        <p:spPr>
          <a:xfrm>
            <a:off x="1648420" y="8324878"/>
            <a:ext cx="1078504" cy="830997"/>
          </a:xfrm>
          <a:prstGeom prst="rect">
            <a:avLst/>
          </a:prstGeom>
          <a:noFill/>
        </p:spPr>
        <p:txBody>
          <a:bodyPr wrap="square" rtlCol="0">
            <a:spAutoFit/>
          </a:bodyPr>
          <a:lstStyle/>
          <a:p>
            <a:r>
              <a:rPr lang="en-US" sz="4800" b="0" i="0" dirty="0">
                <a:solidFill>
                  <a:srgbClr val="095A82"/>
                </a:solidFill>
                <a:latin typeface="+mj-lt"/>
              </a:rPr>
              <a:t>2</a:t>
            </a:r>
            <a:endParaRPr lang="en-IN" sz="4800" b="0" i="0" dirty="0">
              <a:solidFill>
                <a:srgbClr val="095A82"/>
              </a:solidFill>
              <a:latin typeface="+mj-lt"/>
            </a:endParaRPr>
          </a:p>
        </p:txBody>
      </p:sp>
      <p:sp>
        <p:nvSpPr>
          <p:cNvPr id="113" name="TextBox 112"/>
          <p:cNvSpPr txBox="1"/>
          <p:nvPr userDrawn="1"/>
        </p:nvSpPr>
        <p:spPr>
          <a:xfrm>
            <a:off x="1648420" y="10560586"/>
            <a:ext cx="497252" cy="830997"/>
          </a:xfrm>
          <a:prstGeom prst="rect">
            <a:avLst/>
          </a:prstGeom>
          <a:noFill/>
        </p:spPr>
        <p:txBody>
          <a:bodyPr wrap="none" rtlCol="0">
            <a:spAutoFit/>
          </a:bodyPr>
          <a:lstStyle/>
          <a:p>
            <a:r>
              <a:rPr lang="en-US" sz="4800" b="0" i="0" dirty="0">
                <a:solidFill>
                  <a:schemeClr val="bg1"/>
                </a:solidFill>
                <a:latin typeface="+mj-lt"/>
              </a:rPr>
              <a:t>3</a:t>
            </a:r>
            <a:endParaRPr lang="en-IN" sz="4800" b="0" i="0" dirty="0">
              <a:solidFill>
                <a:schemeClr val="bg1"/>
              </a:solidFill>
              <a:latin typeface="+mj-lt"/>
            </a:endParaRPr>
          </a:p>
        </p:txBody>
      </p:sp>
      <p:sp>
        <p:nvSpPr>
          <p:cNvPr id="114" name="TextBox 113"/>
          <p:cNvSpPr txBox="1"/>
          <p:nvPr userDrawn="1"/>
        </p:nvSpPr>
        <p:spPr>
          <a:xfrm>
            <a:off x="1648420" y="12780258"/>
            <a:ext cx="497252" cy="830997"/>
          </a:xfrm>
          <a:prstGeom prst="rect">
            <a:avLst/>
          </a:prstGeom>
          <a:noFill/>
        </p:spPr>
        <p:txBody>
          <a:bodyPr wrap="none" rtlCol="0">
            <a:spAutoFit/>
          </a:bodyPr>
          <a:lstStyle/>
          <a:p>
            <a:r>
              <a:rPr lang="en-US" sz="4800" b="0" i="0" dirty="0">
                <a:solidFill>
                  <a:schemeClr val="bg1"/>
                </a:solidFill>
                <a:latin typeface="+mj-lt"/>
              </a:rPr>
              <a:t>4</a:t>
            </a:r>
            <a:endParaRPr lang="en-IN" sz="4800" b="0" i="0" dirty="0">
              <a:solidFill>
                <a:schemeClr val="bg1"/>
              </a:solidFill>
              <a:latin typeface="+mj-lt"/>
            </a:endParaRPr>
          </a:p>
        </p:txBody>
      </p:sp>
      <p:sp>
        <p:nvSpPr>
          <p:cNvPr id="115" name="Rectangle 114"/>
          <p:cNvSpPr/>
          <p:nvPr userDrawn="1"/>
        </p:nvSpPr>
        <p:spPr>
          <a:xfrm>
            <a:off x="9070978" y="18351896"/>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7" name="Rectangle 116"/>
          <p:cNvSpPr/>
          <p:nvPr userDrawn="1"/>
        </p:nvSpPr>
        <p:spPr>
          <a:xfrm>
            <a:off x="9070978" y="485828"/>
            <a:ext cx="26920820" cy="850504"/>
          </a:xfrm>
          <a:prstGeom prst="rect">
            <a:avLst/>
          </a:prstGeom>
          <a:solidFill>
            <a:srgbClr val="095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latin typeface="+mj-lt"/>
            </a:endParaRPr>
          </a:p>
        </p:txBody>
      </p:sp>
      <p:sp>
        <p:nvSpPr>
          <p:cNvPr id="118" name="Content Placeholder 1"/>
          <p:cNvSpPr>
            <a:spLocks noGrp="1"/>
          </p:cNvSpPr>
          <p:nvPr userDrawn="1">
            <p:ph sz="half" idx="1"/>
          </p:nvPr>
        </p:nvSpPr>
        <p:spPr>
          <a:xfrm>
            <a:off x="9324602" y="1713150"/>
            <a:ext cx="26157980" cy="6743700"/>
          </a:xfrm>
          <a:prstGeom prst="rect">
            <a:avLst/>
          </a:prstGeom>
        </p:spPr>
        <p:txBody>
          <a:bodyPr/>
          <a:lstStyle>
            <a:lvl1pPr>
              <a:buClr>
                <a:srgbClr val="095A82"/>
              </a:buClr>
              <a:defRPr sz="7200" b="0" i="0">
                <a:solidFill>
                  <a:srgbClr val="5F5F5F"/>
                </a:solidFill>
                <a:latin typeface="+mj-lt"/>
              </a:defRPr>
            </a:lvl1pPr>
            <a:lvl2pPr>
              <a:buClr>
                <a:srgbClr val="095A82"/>
              </a:buClr>
              <a:defRPr sz="7200" b="0" i="0">
                <a:solidFill>
                  <a:srgbClr val="5F5F5F"/>
                </a:solidFill>
                <a:latin typeface="+mj-lt"/>
              </a:defRPr>
            </a:lvl2pPr>
            <a:lvl3pPr>
              <a:buClr>
                <a:srgbClr val="095A82"/>
              </a:buClr>
              <a:defRPr sz="7200" b="0" i="0">
                <a:solidFill>
                  <a:srgbClr val="5F5F5F"/>
                </a:solidFill>
                <a:latin typeface="+mj-lt"/>
              </a:defRPr>
            </a:lvl3pPr>
            <a:lvl4pPr>
              <a:buClr>
                <a:srgbClr val="095A82"/>
              </a:buClr>
              <a:defRPr sz="6400" b="0" i="0">
                <a:solidFill>
                  <a:srgbClr val="5F5F5F"/>
                </a:solidFill>
                <a:latin typeface="+mj-lt"/>
              </a:defRPr>
            </a:lvl4pPr>
            <a:lvl5pPr>
              <a:buClr>
                <a:srgbClr val="095A82"/>
              </a:buClr>
              <a:defRPr sz="5600" b="0" i="0">
                <a:solidFill>
                  <a:srgbClr val="5F5F5F"/>
                </a:solidFill>
                <a:latin typeface="+mj-lt"/>
              </a:defRPr>
            </a:lvl5pPr>
            <a:lvl6pPr>
              <a:defRPr sz="7200"/>
            </a:lvl6pPr>
            <a:lvl7pPr>
              <a:defRPr sz="7200"/>
            </a:lvl7pPr>
            <a:lvl8pPr>
              <a:defRPr sz="7200"/>
            </a:lvl8pPr>
            <a:lvl9pPr>
              <a:defRPr sz="7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Rectangle 37"/>
          <p:cNvSpPr/>
          <p:nvPr userDrawn="1"/>
        </p:nvSpPr>
        <p:spPr bwMode="auto">
          <a:xfrm>
            <a:off x="2121408" y="18909712"/>
            <a:ext cx="4550608" cy="1664288"/>
          </a:xfrm>
          <a:prstGeom prst="rect">
            <a:avLst/>
          </a:prstGeom>
          <a:solidFill>
            <a:srgbClr val="095A82"/>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mj-lt"/>
            </a:endParaRPr>
          </a:p>
        </p:txBody>
      </p:sp>
      <p:pic>
        <p:nvPicPr>
          <p:cNvPr id="39" name="Picture 3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
        <p:nvSpPr>
          <p:cNvPr id="37"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b="0" i="0" dirty="0">
                <a:solidFill>
                  <a:srgbClr val="9F9F9F"/>
                </a:solidFill>
                <a:latin typeface="+mj-lt"/>
                <a:cs typeface="+mn-cs"/>
              </a:rPr>
              <a:t>Copyright © 2017, edureka and/or its affiliates. All rights reserved.</a:t>
            </a:r>
          </a:p>
        </p:txBody>
      </p:sp>
    </p:spTree>
    <p:extLst>
      <p:ext uri="{BB962C8B-B14F-4D97-AF65-F5344CB8AC3E}">
        <p14:creationId xmlns:p14="http://schemas.microsoft.com/office/powerpoint/2010/main" val="3092013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367089"/>
            <a:ext cx="27432000" cy="7162800"/>
          </a:xfrm>
        </p:spPr>
        <p:txBody>
          <a:bodyPr anchor="b"/>
          <a:lstStyle>
            <a:lvl1pPr algn="ctr">
              <a:defRPr sz="18000"/>
            </a:lvl1pPr>
          </a:lstStyle>
          <a:p>
            <a:r>
              <a:rPr lang="en-US"/>
              <a:t>Click to edit Master title style</a:t>
            </a:r>
            <a:endParaRPr lang="en-US" dirty="0"/>
          </a:p>
        </p:txBody>
      </p:sp>
      <p:sp>
        <p:nvSpPr>
          <p:cNvPr id="3" name="Subtitle 2"/>
          <p:cNvSpPr>
            <a:spLocks noGrp="1"/>
          </p:cNvSpPr>
          <p:nvPr>
            <p:ph type="subTitle" idx="1"/>
          </p:nvPr>
        </p:nvSpPr>
        <p:spPr>
          <a:xfrm>
            <a:off x="4572000" y="10806114"/>
            <a:ext cx="27432000" cy="4967286"/>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69752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rse Template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410212" y="493912"/>
            <a:ext cx="5755576" cy="1455560"/>
          </a:xfrm>
          <a:prstGeom prst="rect">
            <a:avLst/>
          </a:prstGeom>
        </p:spPr>
      </p:pic>
      <p:sp>
        <p:nvSpPr>
          <p:cNvPr id="3" name="Text Placeholder 4"/>
          <p:cNvSpPr>
            <a:spLocks noGrp="1"/>
          </p:cNvSpPr>
          <p:nvPr>
            <p:ph type="body" sz="quarter" idx="10" hasCustomPrompt="1"/>
          </p:nvPr>
        </p:nvSpPr>
        <p:spPr>
          <a:xfrm>
            <a:off x="2735466" y="9875520"/>
            <a:ext cx="31105076" cy="2692896"/>
          </a:xfrm>
          <a:prstGeom prst="rect">
            <a:avLst/>
          </a:prstGeom>
        </p:spPr>
        <p:txBody>
          <a:bodyPr/>
          <a:lstStyle>
            <a:lvl1pPr marL="0" indent="0" algn="ctr">
              <a:buNone/>
              <a:defRPr sz="16000" b="1">
                <a:solidFill>
                  <a:schemeClr val="bg1"/>
                </a:solidFill>
              </a:defRPr>
            </a:lvl1pPr>
          </a:lstStyle>
          <a:p>
            <a:pPr lvl="0"/>
            <a:r>
              <a:rPr lang="en-US" dirty="0"/>
              <a:t>Add Module Name</a:t>
            </a:r>
            <a:endParaRPr lang="en-IN" dirty="0"/>
          </a:p>
        </p:txBody>
      </p:sp>
      <p:sp>
        <p:nvSpPr>
          <p:cNvPr id="4" name="Picture Placeholder 6"/>
          <p:cNvSpPr>
            <a:spLocks noGrp="1"/>
          </p:cNvSpPr>
          <p:nvPr>
            <p:ph type="pic" sz="quarter" idx="11" hasCustomPrompt="1"/>
          </p:nvPr>
        </p:nvSpPr>
        <p:spPr>
          <a:xfrm>
            <a:off x="15410214" y="3662264"/>
            <a:ext cx="6046140" cy="5759448"/>
          </a:xfrm>
          <a:prstGeom prst="rect">
            <a:avLst/>
          </a:prstGeom>
        </p:spPr>
        <p:txBody>
          <a:bodyPr/>
          <a:lstStyle>
            <a:lvl1pPr marL="0" indent="0" algn="ctr">
              <a:buNone/>
              <a:defRPr sz="5600" b="0" i="0">
                <a:solidFill>
                  <a:schemeClr val="bg1"/>
                </a:solidFill>
                <a:latin typeface="+mj-lt"/>
              </a:defRPr>
            </a:lvl1pPr>
          </a:lstStyle>
          <a:p>
            <a:r>
              <a:rPr lang="en-US" dirty="0"/>
              <a:t>Add Course Logo Here</a:t>
            </a:r>
            <a:endParaRPr lang="en-IN" dirty="0"/>
          </a:p>
        </p:txBody>
      </p:sp>
    </p:spTree>
    <p:extLst>
      <p:ext uri="{BB962C8B-B14F-4D97-AF65-F5344CB8AC3E}">
        <p14:creationId xmlns:p14="http://schemas.microsoft.com/office/powerpoint/2010/main" val="21005554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95607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5129216"/>
            <a:ext cx="31546800" cy="8558211"/>
          </a:xfrm>
        </p:spPr>
        <p:txBody>
          <a:bodyPr anchor="b"/>
          <a:lstStyle>
            <a:lvl1pPr>
              <a:defRPr sz="18000"/>
            </a:lvl1pPr>
          </a:lstStyle>
          <a:p>
            <a:r>
              <a:rPr lang="en-US"/>
              <a:t>Click to edit Master title style</a:t>
            </a:r>
            <a:endParaRPr lang="en-US" dirty="0"/>
          </a:p>
        </p:txBody>
      </p:sp>
      <p:sp>
        <p:nvSpPr>
          <p:cNvPr id="3" name="Text Placeholder 2"/>
          <p:cNvSpPr>
            <a:spLocks noGrp="1"/>
          </p:cNvSpPr>
          <p:nvPr>
            <p:ph type="body" idx="1"/>
          </p:nvPr>
        </p:nvSpPr>
        <p:spPr>
          <a:xfrm>
            <a:off x="2495550" y="13768391"/>
            <a:ext cx="31546800" cy="4500561"/>
          </a:xfrm>
        </p:spPr>
        <p:txBody>
          <a:bodyPr/>
          <a:lstStyle>
            <a:lvl1pPr marL="0" indent="0">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214300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5476875"/>
            <a:ext cx="15544800" cy="13054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5476875"/>
            <a:ext cx="15544800" cy="130540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38595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095377"/>
            <a:ext cx="31546800" cy="397668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6" y="5043489"/>
            <a:ext cx="15473361" cy="2471736"/>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4" name="Content Placeholder 3"/>
          <p:cNvSpPr>
            <a:spLocks noGrp="1"/>
          </p:cNvSpPr>
          <p:nvPr>
            <p:ph sz="half" idx="2"/>
          </p:nvPr>
        </p:nvSpPr>
        <p:spPr>
          <a:xfrm>
            <a:off x="2519366" y="7515225"/>
            <a:ext cx="15473361" cy="11053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0" y="5043489"/>
            <a:ext cx="15549564" cy="2471736"/>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a:t>Edit Master text styles</a:t>
            </a:r>
          </a:p>
        </p:txBody>
      </p:sp>
      <p:sp>
        <p:nvSpPr>
          <p:cNvPr id="6" name="Content Placeholder 5"/>
          <p:cNvSpPr>
            <a:spLocks noGrp="1"/>
          </p:cNvSpPr>
          <p:nvPr>
            <p:ph sz="quarter" idx="4"/>
          </p:nvPr>
        </p:nvSpPr>
        <p:spPr>
          <a:xfrm>
            <a:off x="18516600" y="7515225"/>
            <a:ext cx="15549564" cy="110537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5292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06099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31567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371600"/>
            <a:ext cx="11796711" cy="4800600"/>
          </a:xfrm>
        </p:spPr>
        <p:txBody>
          <a:bodyPr anchor="b"/>
          <a:lstStyle>
            <a:lvl1pPr>
              <a:defRPr sz="9600"/>
            </a:lvl1pPr>
          </a:lstStyle>
          <a:p>
            <a:r>
              <a:rPr lang="en-US"/>
              <a:t>Click to edit Master title style</a:t>
            </a:r>
            <a:endParaRPr lang="en-US" dirty="0"/>
          </a:p>
        </p:txBody>
      </p:sp>
      <p:sp>
        <p:nvSpPr>
          <p:cNvPr id="3" name="Content Placeholder 2"/>
          <p:cNvSpPr>
            <a:spLocks noGrp="1"/>
          </p:cNvSpPr>
          <p:nvPr>
            <p:ph idx="1"/>
          </p:nvPr>
        </p:nvSpPr>
        <p:spPr>
          <a:xfrm>
            <a:off x="15549564" y="2962277"/>
            <a:ext cx="18516600" cy="14620875"/>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6" y="6172200"/>
            <a:ext cx="11796711" cy="11434764"/>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3805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371600"/>
            <a:ext cx="11796711" cy="4800600"/>
          </a:xfrm>
        </p:spPr>
        <p:txBody>
          <a:bodyPr anchor="b"/>
          <a:lstStyle>
            <a:lvl1pPr>
              <a:defRPr sz="9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2962277"/>
            <a:ext cx="18516600" cy="14620875"/>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a:t>Click icon to add picture</a:t>
            </a:r>
            <a:endParaRPr lang="en-US" dirty="0"/>
          </a:p>
        </p:txBody>
      </p:sp>
      <p:sp>
        <p:nvSpPr>
          <p:cNvPr id="4" name="Text Placeholder 3"/>
          <p:cNvSpPr>
            <a:spLocks noGrp="1"/>
          </p:cNvSpPr>
          <p:nvPr>
            <p:ph type="body" sz="half" idx="2"/>
          </p:nvPr>
        </p:nvSpPr>
        <p:spPr>
          <a:xfrm>
            <a:off x="2519366" y="6172200"/>
            <a:ext cx="11796711" cy="11434764"/>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824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10511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0" y="1095375"/>
            <a:ext cx="7886700" cy="1743551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0" y="1095375"/>
            <a:ext cx="23202900" cy="1743551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5033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Slide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6032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hank You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76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63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Slide3">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76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edback">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18"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dirty="0">
                <a:solidFill>
                  <a:srgbClr val="9F9F9F"/>
                </a:solidFill>
                <a:latin typeface="Gill Sans" panose="020B0702020104020203" pitchFamily="34" charset="0"/>
                <a:cs typeface="+mn-cs"/>
              </a:rPr>
              <a:t>Copyright © 2017, edureka and/or its affiliates. All rights reserved.</a:t>
            </a: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1844" y="532216"/>
            <a:ext cx="35409952" cy="18715056"/>
          </a:xfrm>
          <a:prstGeom prst="rect">
            <a:avLst/>
          </a:prstGeom>
        </p:spPr>
      </p:pic>
      <p:sp>
        <p:nvSpPr>
          <p:cNvPr id="14" name="Rectangle 13"/>
          <p:cNvSpPr/>
          <p:nvPr userDrawn="1"/>
        </p:nvSpPr>
        <p:spPr bwMode="auto">
          <a:xfrm>
            <a:off x="2121408" y="18909712"/>
            <a:ext cx="4550608" cy="1664288"/>
          </a:xfrm>
          <a:prstGeom prst="rect">
            <a:avLst/>
          </a:prstGeom>
          <a:solidFill>
            <a:srgbClr val="095A82"/>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Gill Sans" panose="020B0702020104020203" pitchFamily="34" charset="0"/>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Tree>
    <p:extLst>
      <p:ext uri="{BB962C8B-B14F-4D97-AF65-F5344CB8AC3E}">
        <p14:creationId xmlns:p14="http://schemas.microsoft.com/office/powerpoint/2010/main" val="72557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p:nvPr userDrawn="1"/>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5" name="Rectangle 4"/>
          <p:cNvSpPr/>
          <p:nvPr userDrawn="1"/>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6" name="Rectangle 5"/>
          <p:cNvSpPr/>
          <p:nvPr userDrawn="1"/>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7" name="Rectangle 6"/>
          <p:cNvSpPr/>
          <p:nvPr userDrawn="1"/>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1" r="4362"/>
          <a:stretch/>
        </p:blipFill>
        <p:spPr>
          <a:xfrm>
            <a:off x="584204" y="495304"/>
            <a:ext cx="35407592" cy="18720688"/>
          </a:xfrm>
          <a:prstGeom prst="rect">
            <a:avLst/>
          </a:prstGeom>
        </p:spPr>
      </p:pic>
      <p:grpSp>
        <p:nvGrpSpPr>
          <p:cNvPr id="11" name="Group 10"/>
          <p:cNvGrpSpPr/>
          <p:nvPr userDrawn="1"/>
        </p:nvGrpSpPr>
        <p:grpSpPr>
          <a:xfrm>
            <a:off x="2121410" y="18909700"/>
            <a:ext cx="4550609" cy="1664287"/>
            <a:chOff x="706952" y="6303237"/>
            <a:chExt cx="1516474" cy="554763"/>
          </a:xfrm>
        </p:grpSpPr>
        <p:sp>
          <p:nvSpPr>
            <p:cNvPr id="12" name="Rectangle 11"/>
            <p:cNvSpPr/>
            <p:nvPr userDrawn="1"/>
          </p:nvSpPr>
          <p:spPr bwMode="auto">
            <a:xfrm>
              <a:off x="706952" y="6303237"/>
              <a:ext cx="1516474" cy="554763"/>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91440" tIns="45720" rIns="91440" bIns="4572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Gill Sans" panose="020B0702020104020203" pitchFamily="34" charset="0"/>
              </a:endParaRPr>
            </a:p>
          </p:txBody>
        </p:sp>
        <p:sp>
          <p:nvSpPr>
            <p:cNvPr id="13" name="TextBox 12"/>
            <p:cNvSpPr txBox="1"/>
            <p:nvPr userDrawn="1"/>
          </p:nvSpPr>
          <p:spPr>
            <a:xfrm>
              <a:off x="826677" y="6375434"/>
              <a:ext cx="928773" cy="318036"/>
            </a:xfrm>
            <a:prstGeom prst="rect">
              <a:avLst/>
            </a:prstGeom>
            <a:noFill/>
          </p:spPr>
          <p:txBody>
            <a:bodyPr wrap="none" rtlCol="0">
              <a:spAutoFit/>
            </a:bodyPr>
            <a:lstStyle/>
            <a:p>
              <a:r>
                <a:rPr lang="en-US" sz="5600" b="0" i="0" dirty="0">
                  <a:solidFill>
                    <a:schemeClr val="bg1"/>
                  </a:solidFill>
                  <a:latin typeface="Museo Slab 700" panose="02000000000000000000" pitchFamily="50" charset="0"/>
                  <a:ea typeface="Yu Gothic UI Semibold" panose="020B0700000000000000" pitchFamily="34" charset="-128"/>
                  <a:cs typeface="Nirmala UI" panose="020B0502040204020203" pitchFamily="34" charset="0"/>
                </a:rPr>
                <a:t>edureka!</a:t>
              </a:r>
            </a:p>
          </p:txBody>
        </p:sp>
      </p:grpSp>
      <p:sp>
        <p:nvSpPr>
          <p:cNvPr id="14" name="Slide_Copyright"/>
          <p:cNvSpPr>
            <a:spLocks noChangeArrowheads="1"/>
          </p:cNvSpPr>
          <p:nvPr userDrawn="1"/>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dirty="0">
                <a:solidFill>
                  <a:srgbClr val="9F9F9F"/>
                </a:solidFill>
                <a:latin typeface="Gill Sans" panose="020B0702020104020203" pitchFamily="34" charset="0"/>
                <a:cs typeface="+mn-cs"/>
              </a:rPr>
              <a:t>Copyright © 2017, edureka and/or its affiliates. All rights reserved.</a:t>
            </a:r>
          </a:p>
        </p:txBody>
      </p:sp>
    </p:spTree>
    <p:extLst>
      <p:ext uri="{BB962C8B-B14F-4D97-AF65-F5344CB8AC3E}">
        <p14:creationId xmlns:p14="http://schemas.microsoft.com/office/powerpoint/2010/main" val="2743880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image" Target="../media/image13.png"/><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ags" Target="../tags/tag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3.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6630713"/>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38" r:id="rId3"/>
    <p:sldLayoutId id="2147484139" r:id="rId4"/>
    <p:sldLayoutId id="2147484130" r:id="rId5"/>
    <p:sldLayoutId id="2147484135" r:id="rId6"/>
    <p:sldLayoutId id="2147484137" r:id="rId7"/>
    <p:sldLayoutId id="2147484148" r:id="rId8"/>
    <p:sldLayoutId id="2147484153" r:id="rId9"/>
    <p:sldLayoutId id="2147484129" r:id="rId10"/>
    <p:sldLayoutId id="2147484149" r:id="rId11"/>
    <p:sldLayoutId id="2147484150" r:id="rId12"/>
    <p:sldLayoutId id="2147484151" r:id="rId13"/>
    <p:sldLayoutId id="2147484152" r:id="rId14"/>
    <p:sldLayoutId id="2147484133" r:id="rId15"/>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bwMode="gray">
          <a:xfrm>
            <a:off x="35991800" y="-69852"/>
            <a:ext cx="584200" cy="20561304"/>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12" name="Rectangle 11"/>
          <p:cNvSpPr/>
          <p:nvPr/>
        </p:nvSpPr>
        <p:spPr bwMode="gray">
          <a:xfrm>
            <a:off x="4" y="-82552"/>
            <a:ext cx="584200" cy="205549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grpSp>
        <p:nvGrpSpPr>
          <p:cNvPr id="1028" name="Group 16" hidden="1"/>
          <p:cNvGrpSpPr>
            <a:grpSpLocks/>
          </p:cNvGrpSpPr>
          <p:nvPr/>
        </p:nvGrpSpPr>
        <p:grpSpPr bwMode="auto">
          <a:xfrm>
            <a:off x="552452" y="908062"/>
            <a:ext cx="35477448" cy="18014948"/>
            <a:chOff x="138075" y="301084"/>
            <a:chExt cx="8868925" cy="6005136"/>
          </a:xfrm>
        </p:grpSpPr>
        <p:grpSp>
          <p:nvGrpSpPr>
            <p:cNvPr id="1036" name="Group 24" hidden="1"/>
            <p:cNvGrpSpPr>
              <a:grpSpLocks/>
            </p:cNvGrpSpPr>
            <p:nvPr/>
          </p:nvGrpSpPr>
          <p:grpSpPr bwMode="auto">
            <a:xfrm>
              <a:off x="140650" y="301084"/>
              <a:ext cx="8850238" cy="6005136"/>
              <a:chOff x="375" y="336"/>
              <a:chExt cx="4971" cy="3635"/>
            </a:xfrm>
          </p:grpSpPr>
          <p:sp>
            <p:nvSpPr>
              <p:cNvPr id="275470" name="Rectangle 14" hidden="1"/>
              <p:cNvSpPr>
                <a:spLocks noChangeArrowheads="1"/>
              </p:cNvSpPr>
              <p:nvPr/>
            </p:nvSpPr>
            <p:spPr bwMode="auto">
              <a:xfrm>
                <a:off x="375" y="336"/>
                <a:ext cx="4971" cy="3600"/>
              </a:xfrm>
              <a:prstGeom prst="rect">
                <a:avLst/>
              </a:prstGeom>
              <a:noFill/>
              <a:ln w="6350">
                <a:solidFill>
                  <a:schemeClr val="folHlink"/>
                </a:solidFill>
                <a:miter lim="800000"/>
                <a:headEnd type="none" w="sm" len="sm"/>
                <a:tailEnd type="none" w="sm" len="sm"/>
              </a:ln>
              <a:effectLst/>
            </p:spPr>
            <p:txBody>
              <a:bodyPr wrap="none" anchor="ctr"/>
              <a:lstStyle/>
              <a:p>
                <a:pPr algn="ctr">
                  <a:spcBef>
                    <a:spcPct val="20000"/>
                  </a:spcBef>
                  <a:buClr>
                    <a:srgbClr val="FF0000"/>
                  </a:buClr>
                  <a:buFont typeface="Arial" pitchFamily="34" charset="0"/>
                  <a:buNone/>
                  <a:defRPr/>
                </a:pPr>
                <a:endParaRPr lang="en-US" dirty="0">
                  <a:latin typeface="Gill Sans" panose="020B0702020104020203" pitchFamily="34" charset="0"/>
                  <a:cs typeface="+mn-cs"/>
                </a:endParaRPr>
              </a:p>
            </p:txBody>
          </p:sp>
          <p:sp>
            <p:nvSpPr>
              <p:cNvPr id="275465" name="Delete_Instruction_Box" hidden="1"/>
              <p:cNvSpPr>
                <a:spLocks noChangeArrowheads="1"/>
              </p:cNvSpPr>
              <p:nvPr/>
            </p:nvSpPr>
            <p:spPr bwMode="gray">
              <a:xfrm>
                <a:off x="2521" y="3927"/>
                <a:ext cx="2720" cy="44"/>
              </a:xfrm>
              <a:prstGeom prst="rect">
                <a:avLst/>
              </a:prstGeom>
              <a:solidFill>
                <a:srgbClr val="FFFFFF"/>
              </a:solidFill>
              <a:ln w="9525">
                <a:solidFill>
                  <a:schemeClr val="bg1"/>
                </a:solidFill>
                <a:miter lim="800000"/>
                <a:headEnd/>
                <a:tailEnd/>
              </a:ln>
              <a:effectLst/>
            </p:spPr>
            <p:txBody>
              <a:bodyPr lIns="27432" tIns="27432" rIns="27432" bIns="27432" anchor="ctr"/>
              <a:lstStyle/>
              <a:p>
                <a:pPr algn="ctr">
                  <a:defRPr/>
                </a:pPr>
                <a:r>
                  <a:rPr lang="en-US" sz="3300" dirty="0">
                    <a:solidFill>
                      <a:schemeClr val="folHlink"/>
                    </a:solidFill>
                    <a:latin typeface="Gill Sans" panose="020B0702020104020203" pitchFamily="34" charset="0"/>
                    <a:cs typeface="+mn-cs"/>
                  </a:rPr>
                  <a:t>[ Use "CD Tools &gt; Guides" macro to hide and show otherwise go to the Slide Master and hide the shape]</a:t>
                </a:r>
              </a:p>
            </p:txBody>
          </p:sp>
        </p:grpSp>
        <p:sp>
          <p:nvSpPr>
            <p:cNvPr id="275484" name="Line 28" hidden="1"/>
            <p:cNvSpPr>
              <a:spLocks noChangeShapeType="1"/>
            </p:cNvSpPr>
            <p:nvPr/>
          </p:nvSpPr>
          <p:spPr bwMode="auto">
            <a:xfrm>
              <a:off x="138075" y="1279009"/>
              <a:ext cx="8868925" cy="0"/>
            </a:xfrm>
            <a:prstGeom prst="line">
              <a:avLst/>
            </a:prstGeom>
            <a:noFill/>
            <a:ln w="6350">
              <a:solidFill>
                <a:schemeClr val="folHlink"/>
              </a:solidFill>
              <a:prstDash val="dash"/>
              <a:round/>
              <a:headEnd type="none" w="sm" len="sm"/>
              <a:tailEnd type="none" w="sm" len="sm"/>
            </a:ln>
            <a:effectLst/>
          </p:spPr>
          <p:txBody>
            <a:bodyPr/>
            <a:lstStyle/>
            <a:p>
              <a:pPr algn="ctr">
                <a:spcBef>
                  <a:spcPct val="20000"/>
                </a:spcBef>
                <a:buClr>
                  <a:srgbClr val="FF0000"/>
                </a:buClr>
                <a:buFont typeface="Arial" pitchFamily="34" charset="0"/>
                <a:buNone/>
                <a:defRPr/>
              </a:pPr>
              <a:endParaRPr lang="en-US" dirty="0">
                <a:latin typeface="Gill Sans" panose="020B0702020104020203" pitchFamily="34" charset="0"/>
                <a:cs typeface="+mn-cs"/>
              </a:endParaRPr>
            </a:p>
          </p:txBody>
        </p:sp>
      </p:grpSp>
      <p:sp>
        <p:nvSpPr>
          <p:cNvPr id="15" name="Rectangle 14"/>
          <p:cNvSpPr/>
          <p:nvPr/>
        </p:nvSpPr>
        <p:spPr bwMode="gray">
          <a:xfrm>
            <a:off x="0" y="19202400"/>
            <a:ext cx="36576000" cy="1371600"/>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16" name="Rectangle 15"/>
          <p:cNvSpPr/>
          <p:nvPr/>
        </p:nvSpPr>
        <p:spPr bwMode="gray">
          <a:xfrm>
            <a:off x="0" y="-82546"/>
            <a:ext cx="36576000" cy="577852"/>
          </a:xfrm>
          <a:prstGeom prst="rect">
            <a:avLst/>
          </a:prstGeom>
          <a:solidFill>
            <a:srgbClr val="DCE3E4"/>
          </a:solidFill>
          <a:ln w="9525" cap="flat" cmpd="sng" algn="ctr">
            <a:noFill/>
            <a:prstDash val="solid"/>
          </a:ln>
          <a:effectLst/>
        </p:spPr>
        <p:txBody>
          <a:bodyPr lIns="365696" tIns="182848" rIns="365696" bIns="182848" anchor="ctr"/>
          <a:lstStyle/>
          <a:p>
            <a:pPr algn="ctr" fontAlgn="auto">
              <a:spcBef>
                <a:spcPts val="0"/>
              </a:spcBef>
              <a:spcAft>
                <a:spcPts val="0"/>
              </a:spcAft>
              <a:defRPr/>
            </a:pPr>
            <a:endParaRPr kern="0" dirty="0">
              <a:solidFill>
                <a:srgbClr val="FFFFFF"/>
              </a:solidFill>
              <a:latin typeface="Calibri"/>
              <a:cs typeface="+mn-cs"/>
            </a:endParaRPr>
          </a:p>
        </p:txBody>
      </p:sp>
      <p:sp>
        <p:nvSpPr>
          <p:cNvPr id="1031" name="Slide_PlaceholderText"/>
          <p:cNvSpPr>
            <a:spLocks noGrp="1" noChangeArrowheads="1"/>
          </p:cNvSpPr>
          <p:nvPr>
            <p:ph type="body" idx="1"/>
          </p:nvPr>
        </p:nvSpPr>
        <p:spPr bwMode="gray">
          <a:xfrm>
            <a:off x="1866900" y="3501130"/>
            <a:ext cx="32842200" cy="5364860"/>
          </a:xfrm>
          <a:prstGeom prst="rect">
            <a:avLst/>
          </a:prstGeom>
          <a:noFill/>
          <a:ln w="9525">
            <a:noFill/>
            <a:miter lim="800000"/>
            <a:headEnd/>
            <a:tailEnd/>
          </a:ln>
        </p:spPr>
        <p:txBody>
          <a:bodyPr vert="horz" wrap="square" lIns="16930" tIns="16930" rIns="16930" bIns="16930" numCol="1" anchor="t" anchorCtr="0" compatLnSpc="1">
            <a:prstTxWarp prst="textNoShape">
              <a:avLst/>
            </a:prstTxWarp>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Slide_PlaceholderTitle"/>
          <p:cNvSpPr>
            <a:spLocks noGrp="1" noChangeArrowheads="1"/>
          </p:cNvSpPr>
          <p:nvPr>
            <p:ph type="title"/>
          </p:nvPr>
        </p:nvSpPr>
        <p:spPr bwMode="auto">
          <a:xfrm>
            <a:off x="1866900" y="1371610"/>
            <a:ext cx="32842200" cy="1492244"/>
          </a:xfrm>
          <a:prstGeom prst="rect">
            <a:avLst/>
          </a:prstGeom>
          <a:noFill/>
          <a:ln w="9525">
            <a:noFill/>
            <a:miter lim="800000"/>
            <a:headEnd/>
            <a:tailEnd/>
          </a:ln>
        </p:spPr>
        <p:txBody>
          <a:bodyPr vert="horz" wrap="square" lIns="16930" tIns="16930" rIns="16930" bIns="16930" numCol="1" anchor="t" anchorCtr="0" compatLnSpc="1">
            <a:prstTxWarp prst="textNoShape">
              <a:avLst/>
            </a:prstTxWarp>
          </a:bodyPr>
          <a:lstStyle/>
          <a:p>
            <a:pPr lvl="0"/>
            <a:r>
              <a:rPr lang="en-US" dirty="0"/>
              <a:t>Click to edit Master title style</a:t>
            </a:r>
          </a:p>
        </p:txBody>
      </p:sp>
      <p:sp>
        <p:nvSpPr>
          <p:cNvPr id="18" name="Slide_Copyright"/>
          <p:cNvSpPr>
            <a:spLocks noChangeArrowheads="1"/>
          </p:cNvSpPr>
          <p:nvPr/>
        </p:nvSpPr>
        <p:spPr bwMode="auto">
          <a:xfrm>
            <a:off x="23629052" y="19351724"/>
            <a:ext cx="12654848" cy="911136"/>
          </a:xfrm>
          <a:prstGeom prst="rect">
            <a:avLst/>
          </a:prstGeom>
          <a:noFill/>
          <a:ln w="9525">
            <a:noFill/>
            <a:miter lim="800000"/>
            <a:headEnd/>
            <a:tailEnd/>
          </a:ln>
          <a:effectLst/>
        </p:spPr>
        <p:txBody>
          <a:bodyPr wrap="none" lIns="365696" tIns="182848" rIns="365696" bIns="182848" anchor="ctr"/>
          <a:lstStyle/>
          <a:p>
            <a:pPr algn="r">
              <a:defRPr/>
            </a:pPr>
            <a:r>
              <a:rPr lang="en-US" sz="3300" dirty="0">
                <a:solidFill>
                  <a:srgbClr val="9F9F9F"/>
                </a:solidFill>
                <a:latin typeface="Gill Sans" panose="020B0702020104020203" pitchFamily="34" charset="0"/>
                <a:cs typeface="+mn-cs"/>
              </a:rPr>
              <a:t>Copyright © 2017, edureka and/or its affiliates. All rights reserved.</a:t>
            </a:r>
          </a:p>
        </p:txBody>
      </p:sp>
      <p:sp>
        <p:nvSpPr>
          <p:cNvPr id="2" name="Rectangle 1"/>
          <p:cNvSpPr/>
          <p:nvPr userDrawn="1"/>
        </p:nvSpPr>
        <p:spPr bwMode="auto">
          <a:xfrm>
            <a:off x="2121408" y="18909712"/>
            <a:ext cx="4550608" cy="1664288"/>
          </a:xfrm>
          <a:prstGeom prst="rect">
            <a:avLst/>
          </a:prstGeom>
          <a:solidFill>
            <a:srgbClr val="095A82"/>
          </a:solidFill>
          <a:ln w="28575" cap="flat" cmpd="sng" algn="ctr">
            <a:noFill/>
            <a:prstDash val="solid"/>
            <a:round/>
            <a:headEnd type="none" w="sm" len="sm"/>
            <a:tailEnd type="none" w="sm" len="sm"/>
          </a:ln>
          <a:effectLst>
            <a:innerShdw blurRad="63500" dist="50800" dir="16200000">
              <a:schemeClr val="tx1">
                <a:lumMod val="50000"/>
                <a:alpha val="20000"/>
              </a:schemeClr>
            </a:innerShdw>
          </a:effectLst>
        </p:spPr>
        <p:txBody>
          <a:bodyPr vert="horz" wrap="square" lIns="365760" tIns="182880" rIns="365760" bIns="182880" numCol="1" rtlCol="0" anchor="t" anchorCtr="0" compatLnSpc="1">
            <a:prstTxWarp prst="textNoShape">
              <a:avLst/>
            </a:prstTxWarp>
          </a:bodyPr>
          <a:lstStyle/>
          <a:p>
            <a:pPr marL="0" marR="0" indent="0" algn="ctr" defTabSz="685800" rtl="0" eaLnBrk="1" fontAlgn="base" latinLnBrk="0" hangingPunct="1">
              <a:lnSpc>
                <a:spcPct val="100000"/>
              </a:lnSpc>
              <a:spcBef>
                <a:spcPct val="20000"/>
              </a:spcBef>
              <a:spcAft>
                <a:spcPct val="0"/>
              </a:spcAft>
              <a:buClr>
                <a:srgbClr val="FF0000"/>
              </a:buClr>
              <a:buSzTx/>
              <a:buFont typeface="Arial" pitchFamily="34" charset="0"/>
              <a:buNone/>
              <a:tabLst/>
            </a:pPr>
            <a:endParaRPr kumimoji="0" lang="en-US" sz="5400" b="0" i="0" u="none" strike="noStrike" cap="none" normalizeH="0" baseline="0" dirty="0">
              <a:ln>
                <a:noFill/>
              </a:ln>
              <a:solidFill>
                <a:schemeClr val="tx1"/>
              </a:solidFill>
              <a:effectLst/>
              <a:latin typeface="Gill Sans" panose="020B0702020104020203" pitchFamily="34" charset="0"/>
            </a:endParaRPr>
          </a:p>
        </p:txBody>
      </p:sp>
      <p:cxnSp>
        <p:nvCxnSpPr>
          <p:cNvPr id="5" name="Straight Connector 4"/>
          <p:cNvCxnSpPr/>
          <p:nvPr userDrawn="1"/>
        </p:nvCxnSpPr>
        <p:spPr bwMode="auto">
          <a:xfrm>
            <a:off x="1866900" y="3429000"/>
            <a:ext cx="32842200" cy="0"/>
          </a:xfrm>
          <a:prstGeom prst="line">
            <a:avLst/>
          </a:prstGeom>
          <a:noFill/>
          <a:ln w="28575" cap="flat" cmpd="sng" algn="ctr">
            <a:solidFill>
              <a:srgbClr val="095A82"/>
            </a:solidFill>
            <a:prstDash val="solid"/>
            <a:round/>
            <a:headEnd type="none" w="sm" len="sm"/>
            <a:tailEnd type="none" w="sm" len="sm"/>
          </a:ln>
          <a:effectLst/>
        </p:spPr>
      </p:cxnSp>
      <p:pic>
        <p:nvPicPr>
          <p:cNvPr id="7" name="Picture 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854040" y="19351720"/>
            <a:ext cx="3085344" cy="780272"/>
          </a:xfrm>
          <a:prstGeom prst="rect">
            <a:avLst/>
          </a:prstGeom>
        </p:spPr>
      </p:pic>
    </p:spTree>
    <p:custDataLst>
      <p:tags r:id="rId25"/>
    </p:custDataLst>
    <p:extLst>
      <p:ext uri="{BB962C8B-B14F-4D97-AF65-F5344CB8AC3E}">
        <p14:creationId xmlns:p14="http://schemas.microsoft.com/office/powerpoint/2010/main" val="2820759402"/>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 id="2147484168" r:id="rId14"/>
    <p:sldLayoutId id="2147484169" r:id="rId15"/>
    <p:sldLayoutId id="2147484170" r:id="rId16"/>
    <p:sldLayoutId id="2147484171" r:id="rId17"/>
    <p:sldLayoutId id="2147484172" r:id="rId18"/>
    <p:sldLayoutId id="2147484173" r:id="rId19"/>
    <p:sldLayoutId id="2147484174" r:id="rId20"/>
    <p:sldLayoutId id="2147484175" r:id="rId21"/>
    <p:sldLayoutId id="2147484176" r:id="rId22"/>
    <p:sldLayoutId id="2147484177" r:id="rId23"/>
  </p:sldLayoutIdLst>
  <p:txStyles>
    <p:titleStyle>
      <a:lvl1pPr algn="l" defTabSz="914240" rtl="0" eaLnBrk="1" fontAlgn="base" hangingPunct="1">
        <a:spcBef>
          <a:spcPct val="20000"/>
        </a:spcBef>
        <a:spcAft>
          <a:spcPct val="0"/>
        </a:spcAft>
        <a:buClr>
          <a:srgbClr val="000000"/>
        </a:buClr>
        <a:buFont typeface="Arial" charset="0"/>
        <a:defRPr sz="11200" b="1">
          <a:solidFill>
            <a:srgbClr val="095A82"/>
          </a:solidFill>
          <a:latin typeface="Gill Sans" panose="020B0702020104020203" pitchFamily="34" charset="0"/>
          <a:ea typeface="+mj-ea"/>
          <a:cs typeface="+mj-cs"/>
        </a:defRPr>
      </a:lvl1pPr>
      <a:lvl2pPr algn="l" defTabSz="914240" rtl="0" eaLnBrk="1" fontAlgn="base" hangingPunct="1">
        <a:spcBef>
          <a:spcPct val="20000"/>
        </a:spcBef>
        <a:spcAft>
          <a:spcPct val="0"/>
        </a:spcAft>
        <a:buClr>
          <a:srgbClr val="000000"/>
        </a:buClr>
        <a:buFont typeface="Arial" charset="0"/>
        <a:defRPr sz="9600">
          <a:solidFill>
            <a:srgbClr val="5F5F5F"/>
          </a:solidFill>
          <a:latin typeface="Arial" pitchFamily="34" charset="0"/>
        </a:defRPr>
      </a:lvl2pPr>
      <a:lvl3pPr algn="l" defTabSz="914240" rtl="0" eaLnBrk="1" fontAlgn="base" hangingPunct="1">
        <a:spcBef>
          <a:spcPct val="20000"/>
        </a:spcBef>
        <a:spcAft>
          <a:spcPct val="0"/>
        </a:spcAft>
        <a:buClr>
          <a:srgbClr val="000000"/>
        </a:buClr>
        <a:buFont typeface="Arial" charset="0"/>
        <a:defRPr sz="9600">
          <a:solidFill>
            <a:srgbClr val="5F5F5F"/>
          </a:solidFill>
          <a:latin typeface="Arial" pitchFamily="34" charset="0"/>
        </a:defRPr>
      </a:lvl3pPr>
      <a:lvl4pPr algn="l" defTabSz="914240" rtl="0" eaLnBrk="1" fontAlgn="base" hangingPunct="1">
        <a:spcBef>
          <a:spcPct val="20000"/>
        </a:spcBef>
        <a:spcAft>
          <a:spcPct val="0"/>
        </a:spcAft>
        <a:buClr>
          <a:srgbClr val="000000"/>
        </a:buClr>
        <a:buFont typeface="Arial" charset="0"/>
        <a:defRPr sz="9600">
          <a:solidFill>
            <a:srgbClr val="5F5F5F"/>
          </a:solidFill>
          <a:latin typeface="Arial" pitchFamily="34" charset="0"/>
        </a:defRPr>
      </a:lvl4pPr>
      <a:lvl5pPr algn="l" defTabSz="914240" rtl="0" eaLnBrk="1" fontAlgn="base" hangingPunct="1">
        <a:spcBef>
          <a:spcPct val="20000"/>
        </a:spcBef>
        <a:spcAft>
          <a:spcPct val="0"/>
        </a:spcAft>
        <a:buClr>
          <a:srgbClr val="000000"/>
        </a:buClr>
        <a:buFont typeface="Arial" charset="0"/>
        <a:defRPr sz="9600">
          <a:solidFill>
            <a:srgbClr val="5F5F5F"/>
          </a:solidFill>
          <a:latin typeface="Arial" pitchFamily="34" charset="0"/>
        </a:defRPr>
      </a:lvl5pPr>
      <a:lvl6pPr marL="1828480" algn="ctr" defTabSz="914240" rtl="0" eaLnBrk="1" fontAlgn="base" hangingPunct="1">
        <a:spcBef>
          <a:spcPct val="20000"/>
        </a:spcBef>
        <a:spcAft>
          <a:spcPct val="0"/>
        </a:spcAft>
        <a:buClr>
          <a:srgbClr val="000000"/>
        </a:buClr>
        <a:buFont typeface="Arial" pitchFamily="34" charset="0"/>
        <a:defRPr sz="10500" b="1">
          <a:solidFill>
            <a:schemeClr val="tx1"/>
          </a:solidFill>
          <a:latin typeface="Arial" pitchFamily="34" charset="0"/>
        </a:defRPr>
      </a:lvl6pPr>
      <a:lvl7pPr marL="3656960" algn="ctr" defTabSz="914240" rtl="0" eaLnBrk="1" fontAlgn="base" hangingPunct="1">
        <a:spcBef>
          <a:spcPct val="20000"/>
        </a:spcBef>
        <a:spcAft>
          <a:spcPct val="0"/>
        </a:spcAft>
        <a:buClr>
          <a:srgbClr val="000000"/>
        </a:buClr>
        <a:buFont typeface="Arial" pitchFamily="34" charset="0"/>
        <a:defRPr sz="10500" b="1">
          <a:solidFill>
            <a:schemeClr val="tx1"/>
          </a:solidFill>
          <a:latin typeface="Arial" pitchFamily="34" charset="0"/>
        </a:defRPr>
      </a:lvl7pPr>
      <a:lvl8pPr marL="5485440" algn="ctr" defTabSz="914240" rtl="0" eaLnBrk="1" fontAlgn="base" hangingPunct="1">
        <a:spcBef>
          <a:spcPct val="20000"/>
        </a:spcBef>
        <a:spcAft>
          <a:spcPct val="0"/>
        </a:spcAft>
        <a:buClr>
          <a:srgbClr val="000000"/>
        </a:buClr>
        <a:buFont typeface="Arial" pitchFamily="34" charset="0"/>
        <a:defRPr sz="10500" b="1">
          <a:solidFill>
            <a:schemeClr val="tx1"/>
          </a:solidFill>
          <a:latin typeface="Arial" pitchFamily="34" charset="0"/>
        </a:defRPr>
      </a:lvl8pPr>
      <a:lvl9pPr marL="7313920" algn="ctr" defTabSz="914240" rtl="0" eaLnBrk="1" fontAlgn="base" hangingPunct="1">
        <a:spcBef>
          <a:spcPct val="20000"/>
        </a:spcBef>
        <a:spcAft>
          <a:spcPct val="0"/>
        </a:spcAft>
        <a:buClr>
          <a:srgbClr val="000000"/>
        </a:buClr>
        <a:buFont typeface="Arial" pitchFamily="34" charset="0"/>
        <a:defRPr sz="10500" b="1">
          <a:solidFill>
            <a:schemeClr val="tx1"/>
          </a:solidFill>
          <a:latin typeface="Arial" pitchFamily="34" charset="0"/>
        </a:defRPr>
      </a:lvl9pPr>
    </p:titleStyle>
    <p:bodyStyle>
      <a:lvl1pPr marL="0" indent="31748" algn="l" defTabSz="914240" rtl="0" eaLnBrk="1" fontAlgn="base" hangingPunct="1">
        <a:lnSpc>
          <a:spcPct val="150000"/>
        </a:lnSpc>
        <a:spcBef>
          <a:spcPts val="2700"/>
        </a:spcBef>
        <a:spcAft>
          <a:spcPct val="0"/>
        </a:spcAft>
        <a:buClr>
          <a:srgbClr val="000000"/>
        </a:buClr>
        <a:buFont typeface="Arial" charset="0"/>
        <a:defRPr sz="5600">
          <a:solidFill>
            <a:srgbClr val="5F5F5F"/>
          </a:solidFill>
          <a:latin typeface="Gill Sans" panose="020B0702020104020203" pitchFamily="34" charset="0"/>
          <a:ea typeface="+mn-ea"/>
          <a:cs typeface="+mn-cs"/>
        </a:defRPr>
      </a:lvl1pPr>
      <a:lvl2pPr marL="1371600" indent="-1097280" algn="l" defTabSz="914240" rtl="0" eaLnBrk="1" fontAlgn="base" hangingPunct="1">
        <a:spcBef>
          <a:spcPts val="2700"/>
        </a:spcBef>
        <a:spcAft>
          <a:spcPct val="0"/>
        </a:spcAft>
        <a:buClr>
          <a:srgbClr val="095A82"/>
        </a:buClr>
        <a:buFont typeface="Arial" charset="0"/>
        <a:buChar char="•"/>
        <a:defRPr sz="5600">
          <a:solidFill>
            <a:srgbClr val="5F5F5F"/>
          </a:solidFill>
          <a:latin typeface="Gill Sans" panose="020B0702020104020203" pitchFamily="34" charset="0"/>
        </a:defRPr>
      </a:lvl2pPr>
      <a:lvl3pPr marL="3840480" indent="-1097280" algn="l" defTabSz="914240" rtl="0" eaLnBrk="1" fontAlgn="base" hangingPunct="1">
        <a:spcBef>
          <a:spcPts val="1352"/>
        </a:spcBef>
        <a:spcAft>
          <a:spcPct val="0"/>
        </a:spcAft>
        <a:buClr>
          <a:schemeClr val="bg1">
            <a:lumMod val="65000"/>
          </a:schemeClr>
        </a:buClr>
        <a:buFont typeface="Arial" charset="0"/>
        <a:buChar char="–"/>
        <a:defRPr sz="5600">
          <a:solidFill>
            <a:srgbClr val="5F5F5F"/>
          </a:solidFill>
          <a:latin typeface="Gill Sans" panose="020B0702020104020203" pitchFamily="34" charset="0"/>
        </a:defRPr>
      </a:lvl3pPr>
      <a:lvl4pPr marL="5466396" indent="-926936" algn="l" defTabSz="914240" rtl="0" eaLnBrk="1" fontAlgn="base" hangingPunct="1">
        <a:spcBef>
          <a:spcPct val="20000"/>
        </a:spcBef>
        <a:spcAft>
          <a:spcPct val="0"/>
        </a:spcAft>
        <a:buClr>
          <a:schemeClr val="bg1">
            <a:lumMod val="65000"/>
          </a:schemeClr>
        </a:buClr>
        <a:buSzPct val="45000"/>
        <a:buFont typeface="Arial" charset="0"/>
        <a:buChar char="—"/>
        <a:defRPr sz="4800">
          <a:solidFill>
            <a:srgbClr val="5F5F5F"/>
          </a:solidFill>
          <a:latin typeface="Gill Sans" panose="020B0702020104020203" pitchFamily="34" charset="0"/>
        </a:defRPr>
      </a:lvl4pPr>
      <a:lvl5pPr marL="6844100" indent="-920592" algn="l" defTabSz="914240" rtl="0" eaLnBrk="1" fontAlgn="base" hangingPunct="1">
        <a:spcBef>
          <a:spcPct val="20000"/>
        </a:spcBef>
        <a:spcAft>
          <a:spcPct val="0"/>
        </a:spcAft>
        <a:buClr>
          <a:schemeClr val="bg1">
            <a:lumMod val="65000"/>
          </a:schemeClr>
        </a:buClr>
        <a:buSzPct val="55000"/>
        <a:buFont typeface="Arial" charset="0"/>
        <a:buChar char="—"/>
        <a:defRPr sz="4400">
          <a:solidFill>
            <a:srgbClr val="5F5F5F"/>
          </a:solidFill>
          <a:latin typeface="Gill Sans" panose="020B0702020104020203" pitchFamily="34" charset="0"/>
        </a:defRPr>
      </a:lvl5pPr>
      <a:lvl6pPr marL="8672584" indent="-920592" algn="l" defTabSz="914240" rtl="0" eaLnBrk="1" fontAlgn="base" hangingPunct="1">
        <a:spcBef>
          <a:spcPct val="20000"/>
        </a:spcBef>
        <a:spcAft>
          <a:spcPct val="0"/>
        </a:spcAft>
        <a:buClr>
          <a:schemeClr val="accent2"/>
        </a:buClr>
        <a:buSzPct val="55000"/>
        <a:buFont typeface="Arial" pitchFamily="34" charset="0"/>
        <a:buChar char="—"/>
        <a:defRPr sz="6300">
          <a:solidFill>
            <a:schemeClr val="tx1"/>
          </a:solidFill>
          <a:latin typeface="+mn-lt"/>
        </a:defRPr>
      </a:lvl6pPr>
      <a:lvl7pPr marL="10501064" indent="-920592" algn="l" defTabSz="914240" rtl="0" eaLnBrk="1" fontAlgn="base" hangingPunct="1">
        <a:spcBef>
          <a:spcPct val="20000"/>
        </a:spcBef>
        <a:spcAft>
          <a:spcPct val="0"/>
        </a:spcAft>
        <a:buClr>
          <a:schemeClr val="accent2"/>
        </a:buClr>
        <a:buSzPct val="55000"/>
        <a:buFont typeface="Arial" pitchFamily="34" charset="0"/>
        <a:buChar char="—"/>
        <a:defRPr sz="6300">
          <a:solidFill>
            <a:schemeClr val="tx1"/>
          </a:solidFill>
          <a:latin typeface="+mn-lt"/>
        </a:defRPr>
      </a:lvl7pPr>
      <a:lvl8pPr marL="12329540" indent="-920592" algn="l" defTabSz="914240" rtl="0" eaLnBrk="1" fontAlgn="base" hangingPunct="1">
        <a:spcBef>
          <a:spcPct val="20000"/>
        </a:spcBef>
        <a:spcAft>
          <a:spcPct val="0"/>
        </a:spcAft>
        <a:buClr>
          <a:schemeClr val="accent2"/>
        </a:buClr>
        <a:buSzPct val="55000"/>
        <a:buFont typeface="Arial" pitchFamily="34" charset="0"/>
        <a:buChar char="—"/>
        <a:defRPr sz="6300">
          <a:solidFill>
            <a:schemeClr val="tx1"/>
          </a:solidFill>
          <a:latin typeface="+mn-lt"/>
        </a:defRPr>
      </a:lvl8pPr>
      <a:lvl9pPr marL="14158024" indent="-920592" algn="l" defTabSz="914240" rtl="0" eaLnBrk="1" fontAlgn="base" hangingPunct="1">
        <a:spcBef>
          <a:spcPct val="20000"/>
        </a:spcBef>
        <a:spcAft>
          <a:spcPct val="0"/>
        </a:spcAft>
        <a:buClr>
          <a:schemeClr val="accent2"/>
        </a:buClr>
        <a:buSzPct val="55000"/>
        <a:buFont typeface="Arial" pitchFamily="34" charset="0"/>
        <a:buChar char="—"/>
        <a:defRPr sz="6300">
          <a:solidFill>
            <a:schemeClr val="tx1"/>
          </a:solidFill>
          <a:latin typeface="+mn-lt"/>
        </a:defRPr>
      </a:lvl9pPr>
    </p:bodyStyle>
    <p:otherStyle>
      <a:defPPr>
        <a:defRPr lang="en-US"/>
      </a:defPPr>
      <a:lvl1pPr marL="0" algn="l" defTabSz="3656960" rtl="0" eaLnBrk="1" latinLnBrk="0" hangingPunct="1">
        <a:defRPr sz="7200" kern="1200">
          <a:solidFill>
            <a:schemeClr val="tx1"/>
          </a:solidFill>
          <a:latin typeface="+mn-lt"/>
          <a:ea typeface="+mn-ea"/>
          <a:cs typeface="+mn-cs"/>
        </a:defRPr>
      </a:lvl1pPr>
      <a:lvl2pPr marL="1828480" algn="l" defTabSz="3656960" rtl="0" eaLnBrk="1" latinLnBrk="0" hangingPunct="1">
        <a:defRPr sz="7200" kern="1200">
          <a:solidFill>
            <a:schemeClr val="tx1"/>
          </a:solidFill>
          <a:latin typeface="+mn-lt"/>
          <a:ea typeface="+mn-ea"/>
          <a:cs typeface="+mn-cs"/>
        </a:defRPr>
      </a:lvl2pPr>
      <a:lvl3pPr marL="3656960" algn="l" defTabSz="3656960" rtl="0" eaLnBrk="1" latinLnBrk="0" hangingPunct="1">
        <a:defRPr sz="7200" kern="1200">
          <a:solidFill>
            <a:schemeClr val="tx1"/>
          </a:solidFill>
          <a:latin typeface="+mn-lt"/>
          <a:ea typeface="+mn-ea"/>
          <a:cs typeface="+mn-cs"/>
        </a:defRPr>
      </a:lvl3pPr>
      <a:lvl4pPr marL="5485440" algn="l" defTabSz="3656960" rtl="0" eaLnBrk="1" latinLnBrk="0" hangingPunct="1">
        <a:defRPr sz="7200" kern="1200">
          <a:solidFill>
            <a:schemeClr val="tx1"/>
          </a:solidFill>
          <a:latin typeface="+mn-lt"/>
          <a:ea typeface="+mn-ea"/>
          <a:cs typeface="+mn-cs"/>
        </a:defRPr>
      </a:lvl4pPr>
      <a:lvl5pPr marL="7313920" algn="l" defTabSz="3656960" rtl="0" eaLnBrk="1" latinLnBrk="0" hangingPunct="1">
        <a:defRPr sz="7200" kern="1200">
          <a:solidFill>
            <a:schemeClr val="tx1"/>
          </a:solidFill>
          <a:latin typeface="+mn-lt"/>
          <a:ea typeface="+mn-ea"/>
          <a:cs typeface="+mn-cs"/>
        </a:defRPr>
      </a:lvl5pPr>
      <a:lvl6pPr marL="9142400" algn="l" defTabSz="3656960" rtl="0" eaLnBrk="1" latinLnBrk="0" hangingPunct="1">
        <a:defRPr sz="7200" kern="1200">
          <a:solidFill>
            <a:schemeClr val="tx1"/>
          </a:solidFill>
          <a:latin typeface="+mn-lt"/>
          <a:ea typeface="+mn-ea"/>
          <a:cs typeface="+mn-cs"/>
        </a:defRPr>
      </a:lvl6pPr>
      <a:lvl7pPr marL="10970880" algn="l" defTabSz="3656960" rtl="0" eaLnBrk="1" latinLnBrk="0" hangingPunct="1">
        <a:defRPr sz="7200" kern="1200">
          <a:solidFill>
            <a:schemeClr val="tx1"/>
          </a:solidFill>
          <a:latin typeface="+mn-lt"/>
          <a:ea typeface="+mn-ea"/>
          <a:cs typeface="+mn-cs"/>
        </a:defRPr>
      </a:lvl7pPr>
      <a:lvl8pPr marL="12799360" algn="l" defTabSz="3656960" rtl="0" eaLnBrk="1" latinLnBrk="0" hangingPunct="1">
        <a:defRPr sz="7200" kern="1200">
          <a:solidFill>
            <a:schemeClr val="tx1"/>
          </a:solidFill>
          <a:latin typeface="+mn-lt"/>
          <a:ea typeface="+mn-ea"/>
          <a:cs typeface="+mn-cs"/>
        </a:defRPr>
      </a:lvl8pPr>
      <a:lvl9pPr marL="14627840" algn="l" defTabSz="3656960" rtl="0" eaLnBrk="1" latinLnBrk="0" hangingPunct="1">
        <a:defRPr sz="7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095377"/>
            <a:ext cx="31546800" cy="397668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5476875"/>
            <a:ext cx="31546800" cy="130540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19069052"/>
            <a:ext cx="8229600" cy="1095375"/>
          </a:xfrm>
          <a:prstGeom prst="rect">
            <a:avLst/>
          </a:prstGeom>
        </p:spPr>
        <p:txBody>
          <a:bodyPr vert="horz" lIns="91440" tIns="45720" rIns="91440" bIns="45720" rtlCol="0" anchor="ctr"/>
          <a:lstStyle>
            <a:lvl1pPr algn="l">
              <a:defRPr sz="3600">
                <a:solidFill>
                  <a:schemeClr val="tx1">
                    <a:tint val="75000"/>
                  </a:schemeClr>
                </a:solidFill>
              </a:defRPr>
            </a:lvl1pPr>
          </a:lstStyle>
          <a:p>
            <a:fld id="{C764DE79-268F-4C1A-8933-263129D2AF90}" type="datetimeFigureOut">
              <a:rPr lang="en-US" dirty="0"/>
              <a:t>2/20/2018</a:t>
            </a:fld>
            <a:endParaRPr lang="en-US" dirty="0"/>
          </a:p>
        </p:txBody>
      </p:sp>
      <p:sp>
        <p:nvSpPr>
          <p:cNvPr id="5" name="Footer Placeholder 4"/>
          <p:cNvSpPr>
            <a:spLocks noGrp="1"/>
          </p:cNvSpPr>
          <p:nvPr>
            <p:ph type="ftr" sz="quarter" idx="3"/>
          </p:nvPr>
        </p:nvSpPr>
        <p:spPr>
          <a:xfrm>
            <a:off x="12115800" y="19069052"/>
            <a:ext cx="12344400" cy="1095375"/>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5831800" y="19069052"/>
            <a:ext cx="8229600" cy="1095375"/>
          </a:xfrm>
          <a:prstGeom prst="rect">
            <a:avLst/>
          </a:prstGeom>
        </p:spPr>
        <p:txBody>
          <a:bodyPr vert="horz" lIns="91440" tIns="45720" rIns="91440" bIns="45720" rtlCol="0" anchor="ctr"/>
          <a:lstStyle>
            <a:lvl1pPr algn="r">
              <a:defRPr sz="36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37480817"/>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microsoft.com/office/2007/relationships/hdphoto" Target="../media/hdphoto1.wdp"/><Relationship Id="rId2" Type="http://schemas.openxmlformats.org/officeDocument/2006/relationships/image" Target="../media/image39.jpeg"/><Relationship Id="rId1" Type="http://schemas.openxmlformats.org/officeDocument/2006/relationships/slideLayout" Target="../slideLayouts/slideLayout26.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6.jpeg"/><Relationship Id="rId4" Type="http://schemas.openxmlformats.org/officeDocument/2006/relationships/image" Target="../media/image41.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9.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jpeg"/><Relationship Id="rId10" Type="http://schemas.openxmlformats.org/officeDocument/2006/relationships/image" Target="../media/image65.png"/><Relationship Id="rId4" Type="http://schemas.openxmlformats.org/officeDocument/2006/relationships/image" Target="../media/image52.png"/><Relationship Id="rId9" Type="http://schemas.openxmlformats.org/officeDocument/2006/relationships/image" Target="../media/image64.png"/></Relationships>
</file>

<file path=ppt/slides/_rels/slide1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6.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6.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31.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26.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image" Target="../media/image102.png"/><Relationship Id="rId1" Type="http://schemas.openxmlformats.org/officeDocument/2006/relationships/slideLayout" Target="../slideLayouts/slideLayout26.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3.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png"/><Relationship Id="rId2" Type="http://schemas.openxmlformats.org/officeDocument/2006/relationships/image" Target="../media/image108.png"/><Relationship Id="rId1" Type="http://schemas.openxmlformats.org/officeDocument/2006/relationships/slideLayout" Target="../slideLayouts/slideLayout26.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6.xml"/><Relationship Id="rId4" Type="http://schemas.openxmlformats.org/officeDocument/2006/relationships/image" Target="../media/image116.png"/></Relationships>
</file>

<file path=ppt/slides/_rels/slide35.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2" Type="http://schemas.openxmlformats.org/officeDocument/2006/relationships/image" Target="../media/image116.png"/><Relationship Id="rId1" Type="http://schemas.openxmlformats.org/officeDocument/2006/relationships/slideLayout" Target="../slideLayouts/slideLayout26.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6.xml.rels><?xml version="1.0" encoding="UTF-8" standalone="yes"?>
<Relationships xmlns="http://schemas.openxmlformats.org/package/2006/relationships"><Relationship Id="rId2" Type="http://schemas.openxmlformats.org/officeDocument/2006/relationships/image" Target="../media/image125.jp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6.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6.xml"/><Relationship Id="rId5" Type="http://schemas.openxmlformats.org/officeDocument/2006/relationships/image" Target="../media/image23.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jpeg"/><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6.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electronics, indoor, computer, sitting&#10;&#10;Description generated with high confidence">
            <a:extLst>
              <a:ext uri="{FF2B5EF4-FFF2-40B4-BE49-F238E27FC236}">
                <a16:creationId xmlns:a16="http://schemas.microsoft.com/office/drawing/2014/main" id="{E2AEB43A-C2AE-4B1A-AF60-2428E00FA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6" y="0"/>
            <a:ext cx="36609896" cy="20574000"/>
          </a:xfrm>
          <a:prstGeom prst="rect">
            <a:avLst/>
          </a:prstGeom>
        </p:spPr>
      </p:pic>
    </p:spTree>
    <p:extLst>
      <p:ext uri="{BB962C8B-B14F-4D97-AF65-F5344CB8AC3E}">
        <p14:creationId xmlns:p14="http://schemas.microsoft.com/office/powerpoint/2010/main" val="374284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BC99C-0BEC-4B78-AA1F-517EAA90CA28}"/>
              </a:ext>
            </a:extLst>
          </p:cNvPr>
          <p:cNvSpPr>
            <a:spLocks noGrp="1"/>
          </p:cNvSpPr>
          <p:nvPr>
            <p:ph type="title"/>
          </p:nvPr>
        </p:nvSpPr>
        <p:spPr/>
        <p:txBody>
          <a:bodyPr/>
          <a:lstStyle/>
          <a:p>
            <a:r>
              <a:rPr lang="en-IN" dirty="0"/>
              <a:t>Solution</a:t>
            </a:r>
          </a:p>
        </p:txBody>
      </p:sp>
      <p:sp>
        <p:nvSpPr>
          <p:cNvPr id="6" name="Rectangle: Rounded Corners 5">
            <a:extLst>
              <a:ext uri="{FF2B5EF4-FFF2-40B4-BE49-F238E27FC236}">
                <a16:creationId xmlns:a16="http://schemas.microsoft.com/office/drawing/2014/main" id="{A7C072BA-02CF-4256-9EBF-E54B5579B8E4}"/>
              </a:ext>
            </a:extLst>
          </p:cNvPr>
          <p:cNvSpPr/>
          <p:nvPr/>
        </p:nvSpPr>
        <p:spPr bwMode="auto">
          <a:xfrm>
            <a:off x="1866900" y="3624164"/>
            <a:ext cx="32842200" cy="15265696"/>
          </a:xfrm>
          <a:prstGeom prst="roundRect">
            <a:avLst>
              <a:gd name="adj" fmla="val 1600"/>
            </a:avLst>
          </a:prstGeom>
          <a:solidFill>
            <a:srgbClr val="009999"/>
          </a:solidFill>
          <a:ln w="2857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pic>
        <p:nvPicPr>
          <p:cNvPr id="5" name="Picture 4" descr="A close up of a logo&#10;&#10;Description generated with high confidence">
            <a:extLst>
              <a:ext uri="{FF2B5EF4-FFF2-40B4-BE49-F238E27FC236}">
                <a16:creationId xmlns:a16="http://schemas.microsoft.com/office/drawing/2014/main" id="{59655080-3E10-45F2-86E1-C6466A237681}"/>
              </a:ext>
            </a:extLst>
          </p:cNvPr>
          <p:cNvPicPr>
            <a:picLocks noChangeAspect="1"/>
          </p:cNvPicPr>
          <p:nvPr/>
        </p:nvPicPr>
        <p:blipFill rotWithShape="1">
          <a:blip r:embed="rId2" cstate="print">
            <a:clrChange>
              <a:clrFrom>
                <a:srgbClr val="019BBD"/>
              </a:clrFrom>
              <a:clrTo>
                <a:srgbClr val="019BBD">
                  <a:alpha val="0"/>
                </a:srgbClr>
              </a:clrTo>
            </a:clrChange>
            <a:extLst>
              <a:ext uri="{28A0092B-C50C-407E-A947-70E740481C1C}">
                <a14:useLocalDpi xmlns:a14="http://schemas.microsoft.com/office/drawing/2010/main" val="0"/>
              </a:ext>
            </a:extLst>
          </a:blip>
          <a:srcRect l="54599" t="26708" r="4801" b="50893"/>
          <a:stretch/>
        </p:blipFill>
        <p:spPr>
          <a:xfrm>
            <a:off x="12767226" y="7711834"/>
            <a:ext cx="11117748" cy="6133932"/>
          </a:xfrm>
          <a:prstGeom prst="rect">
            <a:avLst/>
          </a:prstGeom>
          <a:effectLst>
            <a:outerShdw blurRad="50800" dist="63500" dir="5400000" algn="t" rotWithShape="0">
              <a:prstClr val="black">
                <a:alpha val="52000"/>
              </a:prstClr>
            </a:outerShdw>
          </a:effectLst>
        </p:spPr>
      </p:pic>
      <p:pic>
        <p:nvPicPr>
          <p:cNvPr id="7" name="Picture 6">
            <a:extLst>
              <a:ext uri="{FF2B5EF4-FFF2-40B4-BE49-F238E27FC236}">
                <a16:creationId xmlns:a16="http://schemas.microsoft.com/office/drawing/2014/main" id="{F1373622-5BCA-477F-BD73-8E9AD5EFDB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94282" y="11469184"/>
            <a:ext cx="7850140" cy="4578456"/>
          </a:xfrm>
          <a:prstGeom prst="rect">
            <a:avLst/>
          </a:prstGeom>
        </p:spPr>
      </p:pic>
      <p:grpSp>
        <p:nvGrpSpPr>
          <p:cNvPr id="18" name="Group 17">
            <a:extLst>
              <a:ext uri="{FF2B5EF4-FFF2-40B4-BE49-F238E27FC236}">
                <a16:creationId xmlns:a16="http://schemas.microsoft.com/office/drawing/2014/main" id="{C6249B7D-1EA9-4984-A0D7-003C2A3DC925}"/>
              </a:ext>
            </a:extLst>
          </p:cNvPr>
          <p:cNvGrpSpPr/>
          <p:nvPr/>
        </p:nvGrpSpPr>
        <p:grpSpPr>
          <a:xfrm>
            <a:off x="26352898" y="4798340"/>
            <a:ext cx="4673740" cy="3700416"/>
            <a:chOff x="6780926" y="1436391"/>
            <a:chExt cx="1168435" cy="925104"/>
          </a:xfrm>
        </p:grpSpPr>
        <p:pic>
          <p:nvPicPr>
            <p:cNvPr id="16" name="Picture 15">
              <a:extLst>
                <a:ext uri="{FF2B5EF4-FFF2-40B4-BE49-F238E27FC236}">
                  <a16:creationId xmlns:a16="http://schemas.microsoft.com/office/drawing/2014/main" id="{1039B02B-3AF9-4F6E-ADC4-F96BDE178F1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0926" y="1436391"/>
              <a:ext cx="729270" cy="925104"/>
            </a:xfrm>
            <a:prstGeom prst="rect">
              <a:avLst/>
            </a:prstGeom>
          </p:spPr>
        </p:pic>
        <p:pic>
          <p:nvPicPr>
            <p:cNvPr id="15" name="Picture 14">
              <a:extLst>
                <a:ext uri="{FF2B5EF4-FFF2-40B4-BE49-F238E27FC236}">
                  <a16:creationId xmlns:a16="http://schemas.microsoft.com/office/drawing/2014/main" id="{750D70CE-9359-49AB-931C-B665024D1764}"/>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47540" y="1436391"/>
              <a:ext cx="501821" cy="925104"/>
            </a:xfrm>
            <a:prstGeom prst="rect">
              <a:avLst/>
            </a:prstGeom>
          </p:spPr>
        </p:pic>
      </p:grpSp>
      <p:pic>
        <p:nvPicPr>
          <p:cNvPr id="19" name="Picture 18">
            <a:extLst>
              <a:ext uri="{FF2B5EF4-FFF2-40B4-BE49-F238E27FC236}">
                <a16:creationId xmlns:a16="http://schemas.microsoft.com/office/drawing/2014/main" id="{5B7E32CD-9219-4B78-A17E-7C06D50CA493}"/>
              </a:ext>
            </a:extLst>
          </p:cNvPr>
          <p:cNvPicPr>
            <a:picLocks noChangeAspect="1"/>
          </p:cNvPicPr>
          <p:nvPr/>
        </p:nvPicPr>
        <p:blipFill>
          <a:blip r:embed="rId6" cstate="print">
            <a:grayscl/>
            <a:extLst>
              <a:ext uri="{BEBA8EAE-BF5A-486C-A8C5-ECC9F3942E4B}">
                <a14:imgProps xmlns:a14="http://schemas.microsoft.com/office/drawing/2010/main">
                  <a14:imgLayer r:embed="rId7">
                    <a14:imgEffect>
                      <a14:colorTemperature colorTemp="10957"/>
                    </a14:imgEffect>
                    <a14:imgEffect>
                      <a14:saturation sat="174000"/>
                    </a14:imgEffect>
                  </a14:imgLayer>
                </a14:imgProps>
              </a:ext>
              <a:ext uri="{28A0092B-C50C-407E-A947-70E740481C1C}">
                <a14:useLocalDpi xmlns:a14="http://schemas.microsoft.com/office/drawing/2010/main" val="0"/>
              </a:ext>
            </a:extLst>
          </a:blip>
          <a:stretch>
            <a:fillRect/>
          </a:stretch>
        </p:blipFill>
        <p:spPr>
          <a:xfrm flipH="1">
            <a:off x="6773890" y="4923946"/>
            <a:ext cx="3449212" cy="3449212"/>
          </a:xfrm>
          <a:prstGeom prst="rect">
            <a:avLst/>
          </a:prstGeom>
        </p:spPr>
      </p:pic>
      <p:pic>
        <p:nvPicPr>
          <p:cNvPr id="23" name="Picture 22" descr="A screenshot of a computer&#10;&#10;Description generated with high confidence">
            <a:extLst>
              <a:ext uri="{FF2B5EF4-FFF2-40B4-BE49-F238E27FC236}">
                <a16:creationId xmlns:a16="http://schemas.microsoft.com/office/drawing/2014/main" id="{D1C2A5C8-3332-4259-8DBD-4C87FF1D207B}"/>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14498" y="11103726"/>
            <a:ext cx="8946484" cy="4157780"/>
          </a:xfrm>
          <a:prstGeom prst="rect">
            <a:avLst/>
          </a:prstGeom>
        </p:spPr>
      </p:pic>
      <p:sp>
        <p:nvSpPr>
          <p:cNvPr id="24" name="TextBox 23">
            <a:extLst>
              <a:ext uri="{FF2B5EF4-FFF2-40B4-BE49-F238E27FC236}">
                <a16:creationId xmlns:a16="http://schemas.microsoft.com/office/drawing/2014/main" id="{763E18FF-46A9-4382-9E26-0E213F560DB0}"/>
              </a:ext>
            </a:extLst>
          </p:cNvPr>
          <p:cNvSpPr txBox="1"/>
          <p:nvPr/>
        </p:nvSpPr>
        <p:spPr>
          <a:xfrm>
            <a:off x="11291550" y="4227412"/>
            <a:ext cx="13984660" cy="2554545"/>
          </a:xfrm>
          <a:prstGeom prst="rect">
            <a:avLst/>
          </a:prstGeom>
          <a:noFill/>
        </p:spPr>
        <p:txBody>
          <a:bodyPr wrap="square" rtlCol="0">
            <a:spAutoFit/>
          </a:bodyPr>
          <a:lstStyle/>
          <a:p>
            <a:pPr algn="ctr"/>
            <a:r>
              <a:rPr lang="en-IN" sz="8000" dirty="0">
                <a:solidFill>
                  <a:schemeClr val="bg1"/>
                </a:solidFill>
                <a:latin typeface="Cooper Black" panose="0208090404030B020404" pitchFamily="18" charset="0"/>
              </a:rPr>
              <a:t>CLOUD </a:t>
            </a:r>
          </a:p>
          <a:p>
            <a:pPr algn="ctr"/>
            <a:r>
              <a:rPr lang="en-IN" sz="8000" dirty="0">
                <a:solidFill>
                  <a:schemeClr val="bg1"/>
                </a:solidFill>
                <a:latin typeface="Cooper Black" panose="0208090404030B020404" pitchFamily="18" charset="0"/>
              </a:rPr>
              <a:t>COMPUTING</a:t>
            </a:r>
          </a:p>
        </p:txBody>
      </p:sp>
      <p:cxnSp>
        <p:nvCxnSpPr>
          <p:cNvPr id="26" name="Straight Connector 25">
            <a:extLst>
              <a:ext uri="{FF2B5EF4-FFF2-40B4-BE49-F238E27FC236}">
                <a16:creationId xmlns:a16="http://schemas.microsoft.com/office/drawing/2014/main" id="{729A1391-2389-4102-8E77-367EC71F5719}"/>
              </a:ext>
            </a:extLst>
          </p:cNvPr>
          <p:cNvCxnSpPr/>
          <p:nvPr/>
        </p:nvCxnSpPr>
        <p:spPr bwMode="auto">
          <a:xfrm flipH="1" flipV="1">
            <a:off x="10320634" y="8053908"/>
            <a:ext cx="4608516" cy="2016224"/>
          </a:xfrm>
          <a:prstGeom prst="line">
            <a:avLst/>
          </a:prstGeom>
          <a:noFill/>
          <a:ln w="12700" cap="flat" cmpd="sng" algn="ctr">
            <a:solidFill>
              <a:schemeClr val="bg1"/>
            </a:solidFill>
            <a:prstDash val="sysDash"/>
            <a:round/>
            <a:headEnd type="none" w="sm" len="sm"/>
            <a:tailEnd type="none" w="sm" len="sm"/>
          </a:ln>
          <a:effectLst/>
        </p:spPr>
      </p:cxnSp>
      <p:cxnSp>
        <p:nvCxnSpPr>
          <p:cNvPr id="27" name="Straight Connector 26">
            <a:extLst>
              <a:ext uri="{FF2B5EF4-FFF2-40B4-BE49-F238E27FC236}">
                <a16:creationId xmlns:a16="http://schemas.microsoft.com/office/drawing/2014/main" id="{76D7718C-2D15-436E-8B5C-78D79834E8A2}"/>
              </a:ext>
            </a:extLst>
          </p:cNvPr>
          <p:cNvCxnSpPr>
            <a:cxnSpLocks/>
          </p:cNvCxnSpPr>
          <p:nvPr/>
        </p:nvCxnSpPr>
        <p:spPr bwMode="auto">
          <a:xfrm flipV="1">
            <a:off x="21633242" y="7882870"/>
            <a:ext cx="5390404" cy="2358300"/>
          </a:xfrm>
          <a:prstGeom prst="line">
            <a:avLst/>
          </a:prstGeom>
          <a:noFill/>
          <a:ln w="12700" cap="flat" cmpd="sng" algn="ctr">
            <a:solidFill>
              <a:schemeClr val="bg1"/>
            </a:solidFill>
            <a:prstDash val="sysDash"/>
            <a:round/>
            <a:headEnd type="none" w="sm" len="sm"/>
            <a:tailEnd type="none" w="sm" len="sm"/>
          </a:ln>
          <a:effectLst/>
        </p:spPr>
      </p:cxnSp>
      <p:cxnSp>
        <p:nvCxnSpPr>
          <p:cNvPr id="30" name="Straight Connector 29">
            <a:extLst>
              <a:ext uri="{FF2B5EF4-FFF2-40B4-BE49-F238E27FC236}">
                <a16:creationId xmlns:a16="http://schemas.microsoft.com/office/drawing/2014/main" id="{9B919DF8-2E40-4D8F-94B2-E2FDD9BD3560}"/>
              </a:ext>
            </a:extLst>
          </p:cNvPr>
          <p:cNvCxnSpPr>
            <a:cxnSpLocks/>
          </p:cNvCxnSpPr>
          <p:nvPr/>
        </p:nvCxnSpPr>
        <p:spPr bwMode="auto">
          <a:xfrm flipV="1">
            <a:off x="12383794" y="13161944"/>
            <a:ext cx="2128188" cy="1461560"/>
          </a:xfrm>
          <a:prstGeom prst="line">
            <a:avLst/>
          </a:prstGeom>
          <a:noFill/>
          <a:ln w="12700" cap="flat" cmpd="sng" algn="ctr">
            <a:solidFill>
              <a:schemeClr val="bg1"/>
            </a:solidFill>
            <a:prstDash val="sysDash"/>
            <a:round/>
            <a:headEnd type="none" w="sm" len="sm"/>
            <a:tailEnd type="none" w="sm" len="sm"/>
          </a:ln>
          <a:effectLst/>
        </p:spPr>
      </p:cxnSp>
      <p:cxnSp>
        <p:nvCxnSpPr>
          <p:cNvPr id="34" name="Straight Connector 33">
            <a:extLst>
              <a:ext uri="{FF2B5EF4-FFF2-40B4-BE49-F238E27FC236}">
                <a16:creationId xmlns:a16="http://schemas.microsoft.com/office/drawing/2014/main" id="{FE269136-B3EF-4D31-ACD7-C7D78456973B}"/>
              </a:ext>
            </a:extLst>
          </p:cNvPr>
          <p:cNvCxnSpPr>
            <a:cxnSpLocks/>
          </p:cNvCxnSpPr>
          <p:nvPr/>
        </p:nvCxnSpPr>
        <p:spPr bwMode="auto">
          <a:xfrm flipH="1" flipV="1">
            <a:off x="22601026" y="13161944"/>
            <a:ext cx="2128188" cy="1461560"/>
          </a:xfrm>
          <a:prstGeom prst="line">
            <a:avLst/>
          </a:prstGeom>
          <a:noFill/>
          <a:ln w="12700" cap="flat" cmpd="sng" algn="ctr">
            <a:solidFill>
              <a:schemeClr val="bg1"/>
            </a:solidFill>
            <a:prstDash val="sysDash"/>
            <a:round/>
            <a:headEnd type="none" w="sm" len="sm"/>
            <a:tailEnd type="none" w="sm" len="sm"/>
          </a:ln>
          <a:effectLst/>
        </p:spPr>
      </p:cxnSp>
      <p:cxnSp>
        <p:nvCxnSpPr>
          <p:cNvPr id="35" name="Straight Connector 34">
            <a:extLst>
              <a:ext uri="{FF2B5EF4-FFF2-40B4-BE49-F238E27FC236}">
                <a16:creationId xmlns:a16="http://schemas.microsoft.com/office/drawing/2014/main" id="{B028891F-9987-4AD2-9C47-FA22C340C59A}"/>
              </a:ext>
            </a:extLst>
          </p:cNvPr>
          <p:cNvCxnSpPr>
            <a:cxnSpLocks/>
          </p:cNvCxnSpPr>
          <p:nvPr/>
        </p:nvCxnSpPr>
        <p:spPr bwMode="auto">
          <a:xfrm flipV="1">
            <a:off x="18283880" y="13283044"/>
            <a:ext cx="0" cy="1405200"/>
          </a:xfrm>
          <a:prstGeom prst="line">
            <a:avLst/>
          </a:prstGeom>
          <a:noFill/>
          <a:ln w="12700" cap="flat" cmpd="sng" algn="ctr">
            <a:solidFill>
              <a:schemeClr val="bg1"/>
            </a:solidFill>
            <a:prstDash val="sysDash"/>
            <a:round/>
            <a:headEnd type="none" w="sm" len="sm"/>
            <a:tailEnd type="none" w="sm" len="sm"/>
          </a:ln>
          <a:effectLst/>
        </p:spPr>
      </p:cxnSp>
      <p:pic>
        <p:nvPicPr>
          <p:cNvPr id="3074" name="Picture 2" descr="https://lh3.googleusercontent.com/-VMesthOwvbA/WoF_yEeks2I/AAAAAAAABq8/2YEvBP7di4MR970H23ycAcNAqbjYmB9pQCL0BGAYYCw/h1000/2018-02-12.png">
            <a:extLst>
              <a:ext uri="{FF2B5EF4-FFF2-40B4-BE49-F238E27FC236}">
                <a16:creationId xmlns:a16="http://schemas.microsoft.com/office/drawing/2014/main" id="{E1023826-406B-4429-8C11-24248BFD67D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11540" y="6614108"/>
            <a:ext cx="2534728" cy="2534728"/>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E1399772-93A4-40A3-82D5-EA3C9A6B88B7}"/>
              </a:ext>
            </a:extLst>
          </p:cNvPr>
          <p:cNvSpPr txBox="1"/>
          <p:nvPr/>
        </p:nvSpPr>
        <p:spPr>
          <a:xfrm>
            <a:off x="5927794" y="8335766"/>
            <a:ext cx="4293012" cy="1569660"/>
          </a:xfrm>
          <a:prstGeom prst="rect">
            <a:avLst/>
          </a:prstGeom>
          <a:noFill/>
        </p:spPr>
        <p:txBody>
          <a:bodyPr wrap="square" rtlCol="0">
            <a:spAutoFit/>
          </a:bodyPr>
          <a:lstStyle/>
          <a:p>
            <a:pPr algn="ctr"/>
            <a:r>
              <a:rPr lang="en-IN" sz="4800" b="1" dirty="0">
                <a:solidFill>
                  <a:schemeClr val="bg1"/>
                </a:solidFill>
                <a:latin typeface="+mn-lt"/>
              </a:rPr>
              <a:t>Database &amp; Security</a:t>
            </a:r>
          </a:p>
        </p:txBody>
      </p:sp>
      <p:sp>
        <p:nvSpPr>
          <p:cNvPr id="44" name="TextBox 43">
            <a:extLst>
              <a:ext uri="{FF2B5EF4-FFF2-40B4-BE49-F238E27FC236}">
                <a16:creationId xmlns:a16="http://schemas.microsoft.com/office/drawing/2014/main" id="{6586B078-E76D-43D3-837A-699942C99436}"/>
              </a:ext>
            </a:extLst>
          </p:cNvPr>
          <p:cNvSpPr txBox="1"/>
          <p:nvPr/>
        </p:nvSpPr>
        <p:spPr>
          <a:xfrm>
            <a:off x="26422074" y="8356534"/>
            <a:ext cx="5194548" cy="1569660"/>
          </a:xfrm>
          <a:prstGeom prst="rect">
            <a:avLst/>
          </a:prstGeom>
          <a:noFill/>
        </p:spPr>
        <p:txBody>
          <a:bodyPr wrap="square" rtlCol="0">
            <a:spAutoFit/>
          </a:bodyPr>
          <a:lstStyle/>
          <a:p>
            <a:pPr algn="ctr"/>
            <a:r>
              <a:rPr lang="en-IN" sz="4800" b="1" dirty="0">
                <a:solidFill>
                  <a:schemeClr val="bg1"/>
                </a:solidFill>
                <a:latin typeface="+mn-lt"/>
              </a:rPr>
              <a:t>Dynamically Scalable Servers</a:t>
            </a:r>
          </a:p>
        </p:txBody>
      </p:sp>
      <p:sp>
        <p:nvSpPr>
          <p:cNvPr id="45" name="TextBox 44">
            <a:extLst>
              <a:ext uri="{FF2B5EF4-FFF2-40B4-BE49-F238E27FC236}">
                <a16:creationId xmlns:a16="http://schemas.microsoft.com/office/drawing/2014/main" id="{DD927A91-999B-402A-8C50-7FE6563A43B4}"/>
              </a:ext>
            </a:extLst>
          </p:cNvPr>
          <p:cNvSpPr txBox="1"/>
          <p:nvPr/>
        </p:nvSpPr>
        <p:spPr>
          <a:xfrm>
            <a:off x="5942956" y="15371766"/>
            <a:ext cx="5089552" cy="1569660"/>
          </a:xfrm>
          <a:prstGeom prst="rect">
            <a:avLst/>
          </a:prstGeom>
          <a:noFill/>
        </p:spPr>
        <p:txBody>
          <a:bodyPr wrap="square" rtlCol="0">
            <a:spAutoFit/>
          </a:bodyPr>
          <a:lstStyle/>
          <a:p>
            <a:pPr algn="ctr"/>
            <a:r>
              <a:rPr lang="en-IN" sz="4800" b="1" dirty="0">
                <a:solidFill>
                  <a:schemeClr val="bg1"/>
                </a:solidFill>
                <a:latin typeface="+mn-lt"/>
              </a:rPr>
              <a:t>Remote Access to Devices</a:t>
            </a:r>
          </a:p>
        </p:txBody>
      </p:sp>
      <p:sp>
        <p:nvSpPr>
          <p:cNvPr id="46" name="TextBox 45">
            <a:extLst>
              <a:ext uri="{FF2B5EF4-FFF2-40B4-BE49-F238E27FC236}">
                <a16:creationId xmlns:a16="http://schemas.microsoft.com/office/drawing/2014/main" id="{2BF758AD-B3B5-41DD-B79A-409620C577B6}"/>
              </a:ext>
            </a:extLst>
          </p:cNvPr>
          <p:cNvSpPr txBox="1"/>
          <p:nvPr/>
        </p:nvSpPr>
        <p:spPr>
          <a:xfrm>
            <a:off x="25940164" y="16009932"/>
            <a:ext cx="6158360" cy="830997"/>
          </a:xfrm>
          <a:prstGeom prst="rect">
            <a:avLst/>
          </a:prstGeom>
          <a:noFill/>
        </p:spPr>
        <p:txBody>
          <a:bodyPr wrap="square" rtlCol="0">
            <a:spAutoFit/>
          </a:bodyPr>
          <a:lstStyle/>
          <a:p>
            <a:pPr algn="ctr"/>
            <a:r>
              <a:rPr lang="en-IN" sz="4800" b="1" dirty="0">
                <a:solidFill>
                  <a:schemeClr val="bg1"/>
                </a:solidFill>
                <a:latin typeface="+mn-lt"/>
              </a:rPr>
              <a:t>Fast Computation</a:t>
            </a:r>
          </a:p>
        </p:txBody>
      </p:sp>
      <p:sp>
        <p:nvSpPr>
          <p:cNvPr id="47" name="TextBox 46">
            <a:extLst>
              <a:ext uri="{FF2B5EF4-FFF2-40B4-BE49-F238E27FC236}">
                <a16:creationId xmlns:a16="http://schemas.microsoft.com/office/drawing/2014/main" id="{BCA1CF22-457A-4D42-8CCA-746B90C27124}"/>
              </a:ext>
            </a:extLst>
          </p:cNvPr>
          <p:cNvSpPr txBox="1"/>
          <p:nvPr/>
        </p:nvSpPr>
        <p:spPr>
          <a:xfrm>
            <a:off x="14558068" y="17199768"/>
            <a:ext cx="7451616" cy="830997"/>
          </a:xfrm>
          <a:prstGeom prst="rect">
            <a:avLst/>
          </a:prstGeom>
          <a:noFill/>
        </p:spPr>
        <p:txBody>
          <a:bodyPr wrap="square" rtlCol="0">
            <a:spAutoFit/>
          </a:bodyPr>
          <a:lstStyle/>
          <a:p>
            <a:pPr algn="ctr"/>
            <a:r>
              <a:rPr lang="en-IN" sz="4800" b="1" dirty="0">
                <a:solidFill>
                  <a:schemeClr val="bg1"/>
                </a:solidFill>
                <a:latin typeface="+mn-lt"/>
              </a:rPr>
              <a:t>Reduced Cost &amp; Overhead</a:t>
            </a:r>
          </a:p>
        </p:txBody>
      </p:sp>
      <p:pic>
        <p:nvPicPr>
          <p:cNvPr id="4" name="Picture 3" descr="A close up of a logo&#10;&#10;Description generated with high confidence">
            <a:extLst>
              <a:ext uri="{FF2B5EF4-FFF2-40B4-BE49-F238E27FC236}">
                <a16:creationId xmlns:a16="http://schemas.microsoft.com/office/drawing/2014/main" id="{B5D2B53E-71EB-4AE2-A79E-3D9BE8429DDE}"/>
              </a:ext>
            </a:extLst>
          </p:cNvPr>
          <p:cNvPicPr>
            <a:picLocks noChangeAspect="1"/>
          </p:cNvPicPr>
          <p:nvPr/>
        </p:nvPicPr>
        <p:blipFill>
          <a:blip r:embed="rId10" cstate="print">
            <a:clrChange>
              <a:clrFrom>
                <a:srgbClr val="94BBA8"/>
              </a:clrFrom>
              <a:clrTo>
                <a:srgbClr val="94BBA8">
                  <a:alpha val="0"/>
                </a:srgbClr>
              </a:clrTo>
            </a:clrChange>
            <a:extLst>
              <a:ext uri="{28A0092B-C50C-407E-A947-70E740481C1C}">
                <a14:useLocalDpi xmlns:a14="http://schemas.microsoft.com/office/drawing/2010/main" val="0"/>
              </a:ext>
            </a:extLst>
          </a:blip>
          <a:stretch>
            <a:fillRect/>
          </a:stretch>
        </p:blipFill>
        <p:spPr>
          <a:xfrm>
            <a:off x="14170288" y="12409158"/>
            <a:ext cx="8197880" cy="6148412"/>
          </a:xfrm>
          <a:prstGeom prst="rect">
            <a:avLst/>
          </a:prstGeom>
        </p:spPr>
      </p:pic>
    </p:spTree>
    <p:extLst>
      <p:ext uri="{BB962C8B-B14F-4D97-AF65-F5344CB8AC3E}">
        <p14:creationId xmlns:p14="http://schemas.microsoft.com/office/powerpoint/2010/main" val="202188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2A32-3B7B-42E5-BC40-244D84B3657D}"/>
              </a:ext>
            </a:extLst>
          </p:cNvPr>
          <p:cNvSpPr>
            <a:spLocks noGrp="1"/>
          </p:cNvSpPr>
          <p:nvPr>
            <p:ph type="title"/>
          </p:nvPr>
        </p:nvSpPr>
        <p:spPr/>
        <p:txBody>
          <a:bodyPr/>
          <a:lstStyle/>
          <a:p>
            <a:r>
              <a:rPr lang="en-IN" dirty="0"/>
              <a:t>Cloud Computing</a:t>
            </a:r>
          </a:p>
        </p:txBody>
      </p:sp>
      <p:sp>
        <p:nvSpPr>
          <p:cNvPr id="3" name="Text Placeholder 2">
            <a:extLst>
              <a:ext uri="{FF2B5EF4-FFF2-40B4-BE49-F238E27FC236}">
                <a16:creationId xmlns:a16="http://schemas.microsoft.com/office/drawing/2014/main" id="{1D028737-B4ED-4D69-9483-D0C36C0104F6}"/>
              </a:ext>
            </a:extLst>
          </p:cNvPr>
          <p:cNvSpPr>
            <a:spLocks noGrp="1"/>
          </p:cNvSpPr>
          <p:nvPr>
            <p:ph type="body" sz="quarter" idx="4294967295"/>
          </p:nvPr>
        </p:nvSpPr>
        <p:spPr>
          <a:xfrm>
            <a:off x="1866902" y="6093724"/>
            <a:ext cx="16421100" cy="9562953"/>
          </a:xfrm>
        </p:spPr>
        <p:txBody>
          <a:bodyPr/>
          <a:lstStyle/>
          <a:p>
            <a:pPr marL="685800" indent="-685800" algn="just" defTabSz="914400">
              <a:spcBef>
                <a:spcPct val="20000"/>
              </a:spcBef>
              <a:buClr>
                <a:schemeClr val="tx1"/>
              </a:buClr>
              <a:buFont typeface="Wingdings" panose="05000000000000000000" pitchFamily="2" charset="2"/>
              <a:buChar char="Ø"/>
            </a:pPr>
            <a:r>
              <a:rPr lang="en-IN" sz="4800" kern="1200" dirty="0">
                <a:latin typeface="Gill Sans"/>
                <a:cs typeface="Arial" charset="0"/>
              </a:rPr>
              <a:t>Cloud computing is the on-demand delivery of </a:t>
            </a:r>
            <a:r>
              <a:rPr lang="en-IN" sz="4800" i="1" kern="1200" dirty="0">
                <a:solidFill>
                  <a:schemeClr val="accent1"/>
                </a:solidFill>
                <a:latin typeface="Gill Sans"/>
                <a:cs typeface="Arial" charset="0"/>
              </a:rPr>
              <a:t>compute power</a:t>
            </a:r>
            <a:r>
              <a:rPr lang="en-IN" sz="4800" kern="1200" dirty="0">
                <a:solidFill>
                  <a:schemeClr val="accent1"/>
                </a:solidFill>
                <a:latin typeface="Gill Sans"/>
                <a:cs typeface="Arial" charset="0"/>
              </a:rPr>
              <a:t>, </a:t>
            </a:r>
            <a:r>
              <a:rPr lang="en-IN" sz="4800" i="1" kern="1200" dirty="0">
                <a:solidFill>
                  <a:schemeClr val="accent1"/>
                </a:solidFill>
                <a:latin typeface="Gill Sans"/>
                <a:cs typeface="Arial" charset="0"/>
              </a:rPr>
              <a:t>database storage</a:t>
            </a:r>
            <a:r>
              <a:rPr lang="en-IN" sz="4800" kern="1200" dirty="0">
                <a:solidFill>
                  <a:schemeClr val="accent1"/>
                </a:solidFill>
                <a:latin typeface="Gill Sans"/>
                <a:cs typeface="Arial" charset="0"/>
              </a:rPr>
              <a:t>, </a:t>
            </a:r>
            <a:r>
              <a:rPr lang="en-IN" sz="4800" i="1" kern="1200" dirty="0">
                <a:solidFill>
                  <a:schemeClr val="accent1"/>
                </a:solidFill>
                <a:latin typeface="Gill Sans"/>
                <a:cs typeface="Arial" charset="0"/>
              </a:rPr>
              <a:t>applications, and other IT resources</a:t>
            </a:r>
            <a:r>
              <a:rPr lang="en-IN" sz="4800" kern="1200" dirty="0">
                <a:solidFill>
                  <a:schemeClr val="accent1"/>
                </a:solidFill>
                <a:latin typeface="Gill Sans"/>
                <a:cs typeface="Arial" charset="0"/>
              </a:rPr>
              <a:t> </a:t>
            </a:r>
            <a:r>
              <a:rPr lang="en-IN" sz="4800" kern="1200" dirty="0">
                <a:latin typeface="Gill Sans"/>
                <a:cs typeface="Arial" charset="0"/>
              </a:rPr>
              <a:t>through a </a:t>
            </a:r>
            <a:r>
              <a:rPr lang="en-IN" sz="4800" i="1" kern="1200" dirty="0">
                <a:latin typeface="Gill Sans"/>
                <a:cs typeface="Arial" charset="0"/>
              </a:rPr>
              <a:t>cloud services platform </a:t>
            </a:r>
            <a:r>
              <a:rPr lang="en-IN" sz="4800" kern="1200" dirty="0">
                <a:latin typeface="Gill Sans"/>
                <a:cs typeface="Arial" charset="0"/>
              </a:rPr>
              <a:t>via the internet with pay-as-you-go pricing</a:t>
            </a:r>
          </a:p>
          <a:p>
            <a:pPr indent="0" defTabSz="914400">
              <a:lnSpc>
                <a:spcPct val="200000"/>
              </a:lnSpc>
              <a:spcBef>
                <a:spcPct val="20000"/>
              </a:spcBef>
              <a:buClr>
                <a:srgbClr val="FF0000"/>
              </a:buClr>
            </a:pPr>
            <a:endParaRPr lang="en-IN" sz="4800" kern="1200" dirty="0">
              <a:latin typeface="Gill Sans"/>
              <a:cs typeface="Arial" charset="0"/>
            </a:endParaRPr>
          </a:p>
          <a:p>
            <a:pPr marL="685800" indent="-685800" algn="just" defTabSz="914400">
              <a:spcBef>
                <a:spcPct val="20000"/>
              </a:spcBef>
              <a:buClr>
                <a:schemeClr val="tx1"/>
              </a:buClr>
              <a:buFont typeface="Wingdings" panose="05000000000000000000" pitchFamily="2" charset="2"/>
              <a:buChar char="Ø"/>
            </a:pPr>
            <a:r>
              <a:rPr lang="en-IN" sz="4800" kern="1200" dirty="0">
                <a:latin typeface="Gill Sans"/>
                <a:cs typeface="Arial" charset="0"/>
              </a:rPr>
              <a:t>It is the </a:t>
            </a:r>
            <a:r>
              <a:rPr lang="en-IN" sz="4800" i="1" kern="1200" dirty="0">
                <a:solidFill>
                  <a:schemeClr val="accent1"/>
                </a:solidFill>
                <a:latin typeface="Gill Sans"/>
                <a:cs typeface="Arial" charset="0"/>
              </a:rPr>
              <a:t>use of remote servers on the internet</a:t>
            </a:r>
            <a:r>
              <a:rPr lang="en-IN" sz="4800" kern="1200" dirty="0">
                <a:latin typeface="Gill Sans"/>
                <a:cs typeface="Arial" charset="0"/>
              </a:rPr>
              <a:t> to store, manage and process data rather than a local server or your personal computer</a:t>
            </a:r>
          </a:p>
        </p:txBody>
      </p:sp>
      <p:pic>
        <p:nvPicPr>
          <p:cNvPr id="5" name="Picture 4" descr="A close up of text on a white background&#10;&#10;Description generated with high confidence">
            <a:extLst>
              <a:ext uri="{FF2B5EF4-FFF2-40B4-BE49-F238E27FC236}">
                <a16:creationId xmlns:a16="http://schemas.microsoft.com/office/drawing/2014/main" id="{5AD30530-CD15-4017-9E3E-D425C5B64C3B}"/>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761082" y="5650680"/>
            <a:ext cx="14948020" cy="10399208"/>
          </a:xfrm>
          <a:prstGeom prst="rect">
            <a:avLst/>
          </a:prstGeom>
        </p:spPr>
      </p:pic>
    </p:spTree>
    <p:extLst>
      <p:ext uri="{BB962C8B-B14F-4D97-AF65-F5344CB8AC3E}">
        <p14:creationId xmlns:p14="http://schemas.microsoft.com/office/powerpoint/2010/main" val="263180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870BC45-7FAF-477E-AD12-42BD46C72778}"/>
              </a:ext>
            </a:extLst>
          </p:cNvPr>
          <p:cNvSpPr/>
          <p:nvPr/>
        </p:nvSpPr>
        <p:spPr bwMode="auto">
          <a:xfrm>
            <a:off x="2272508" y="3756992"/>
            <a:ext cx="6905952" cy="13933280"/>
          </a:xfrm>
          <a:prstGeom prst="roundRect">
            <a:avLst>
              <a:gd name="adj" fmla="val 7092"/>
            </a:avLst>
          </a:prstGeom>
          <a:solidFill>
            <a:schemeClr val="bg1">
              <a:lumMod val="8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800" dirty="0">
              <a:latin typeface="+mn-lt"/>
            </a:endParaRPr>
          </a:p>
          <a:p>
            <a:pPr algn="ctr">
              <a:spcBef>
                <a:spcPct val="20000"/>
              </a:spcBef>
              <a:buClr>
                <a:srgbClr val="FF0000"/>
              </a:buClr>
            </a:pPr>
            <a:r>
              <a:rPr lang="en-IN" sz="4800" b="1" dirty="0">
                <a:latin typeface="+mn-lt"/>
              </a:rPr>
              <a:t>On-Premise</a:t>
            </a:r>
          </a:p>
        </p:txBody>
      </p:sp>
      <p:sp>
        <p:nvSpPr>
          <p:cNvPr id="2" name="Title 1">
            <a:extLst>
              <a:ext uri="{FF2B5EF4-FFF2-40B4-BE49-F238E27FC236}">
                <a16:creationId xmlns:a16="http://schemas.microsoft.com/office/drawing/2014/main" id="{47D38106-24D2-4541-BC56-33021CBA4106}"/>
              </a:ext>
            </a:extLst>
          </p:cNvPr>
          <p:cNvSpPr>
            <a:spLocks noGrp="1"/>
          </p:cNvSpPr>
          <p:nvPr>
            <p:ph type="title"/>
          </p:nvPr>
        </p:nvSpPr>
        <p:spPr/>
        <p:txBody>
          <a:bodyPr/>
          <a:lstStyle/>
          <a:p>
            <a:r>
              <a:rPr lang="en-IN" dirty="0"/>
              <a:t>Cloud Services</a:t>
            </a:r>
          </a:p>
        </p:txBody>
      </p:sp>
      <p:sp>
        <p:nvSpPr>
          <p:cNvPr id="4" name="Rectangle: Diagonal Corners Rounded 3">
            <a:extLst>
              <a:ext uri="{FF2B5EF4-FFF2-40B4-BE49-F238E27FC236}">
                <a16:creationId xmlns:a16="http://schemas.microsoft.com/office/drawing/2014/main" id="{D8A4C94D-72CD-4308-A576-148548B08D71}"/>
              </a:ext>
            </a:extLst>
          </p:cNvPr>
          <p:cNvSpPr/>
          <p:nvPr/>
        </p:nvSpPr>
        <p:spPr bwMode="auto">
          <a:xfrm>
            <a:off x="3134836" y="5654320"/>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Applications</a:t>
            </a:r>
          </a:p>
        </p:txBody>
      </p:sp>
      <p:sp>
        <p:nvSpPr>
          <p:cNvPr id="6" name="Rectangle: Diagonal Corners Rounded 5">
            <a:extLst>
              <a:ext uri="{FF2B5EF4-FFF2-40B4-BE49-F238E27FC236}">
                <a16:creationId xmlns:a16="http://schemas.microsoft.com/office/drawing/2014/main" id="{6A8E0708-CB1C-489A-9356-CCF2B0AF2899}"/>
              </a:ext>
            </a:extLst>
          </p:cNvPr>
          <p:cNvSpPr/>
          <p:nvPr/>
        </p:nvSpPr>
        <p:spPr bwMode="auto">
          <a:xfrm>
            <a:off x="3133196" y="6951976"/>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Data</a:t>
            </a:r>
          </a:p>
        </p:txBody>
      </p:sp>
      <p:sp>
        <p:nvSpPr>
          <p:cNvPr id="7" name="Rectangle: Diagonal Corners Rounded 6">
            <a:extLst>
              <a:ext uri="{FF2B5EF4-FFF2-40B4-BE49-F238E27FC236}">
                <a16:creationId xmlns:a16="http://schemas.microsoft.com/office/drawing/2014/main" id="{67982FEF-2685-4F21-9AC2-EE3F3194CE49}"/>
              </a:ext>
            </a:extLst>
          </p:cNvPr>
          <p:cNvSpPr/>
          <p:nvPr/>
        </p:nvSpPr>
        <p:spPr bwMode="auto">
          <a:xfrm>
            <a:off x="3133196" y="8249632"/>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Runtime</a:t>
            </a:r>
          </a:p>
        </p:txBody>
      </p:sp>
      <p:sp>
        <p:nvSpPr>
          <p:cNvPr id="8" name="Rectangle: Diagonal Corners Rounded 7">
            <a:extLst>
              <a:ext uri="{FF2B5EF4-FFF2-40B4-BE49-F238E27FC236}">
                <a16:creationId xmlns:a16="http://schemas.microsoft.com/office/drawing/2014/main" id="{13283D87-727C-49FA-A156-655B06AE022A}"/>
              </a:ext>
            </a:extLst>
          </p:cNvPr>
          <p:cNvSpPr/>
          <p:nvPr/>
        </p:nvSpPr>
        <p:spPr bwMode="auto">
          <a:xfrm>
            <a:off x="3133196" y="9547288"/>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Middleware</a:t>
            </a:r>
          </a:p>
        </p:txBody>
      </p:sp>
      <p:sp>
        <p:nvSpPr>
          <p:cNvPr id="9" name="Rectangle: Diagonal Corners Rounded 8">
            <a:extLst>
              <a:ext uri="{FF2B5EF4-FFF2-40B4-BE49-F238E27FC236}">
                <a16:creationId xmlns:a16="http://schemas.microsoft.com/office/drawing/2014/main" id="{3E2027C0-177C-414E-A43D-5061AFB2C888}"/>
              </a:ext>
            </a:extLst>
          </p:cNvPr>
          <p:cNvSpPr/>
          <p:nvPr/>
        </p:nvSpPr>
        <p:spPr bwMode="auto">
          <a:xfrm>
            <a:off x="3089144" y="10844944"/>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O/S</a:t>
            </a:r>
          </a:p>
        </p:txBody>
      </p:sp>
      <p:sp>
        <p:nvSpPr>
          <p:cNvPr id="10" name="Rectangle: Diagonal Corners Rounded 9">
            <a:extLst>
              <a:ext uri="{FF2B5EF4-FFF2-40B4-BE49-F238E27FC236}">
                <a16:creationId xmlns:a16="http://schemas.microsoft.com/office/drawing/2014/main" id="{1EA48B63-5E3D-44CA-A8AC-3F31CC61E3D1}"/>
              </a:ext>
            </a:extLst>
          </p:cNvPr>
          <p:cNvSpPr/>
          <p:nvPr/>
        </p:nvSpPr>
        <p:spPr bwMode="auto">
          <a:xfrm>
            <a:off x="3089144" y="12142600"/>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Virtualization</a:t>
            </a:r>
          </a:p>
        </p:txBody>
      </p:sp>
      <p:sp>
        <p:nvSpPr>
          <p:cNvPr id="11" name="Rectangle: Diagonal Corners Rounded 10">
            <a:extLst>
              <a:ext uri="{FF2B5EF4-FFF2-40B4-BE49-F238E27FC236}">
                <a16:creationId xmlns:a16="http://schemas.microsoft.com/office/drawing/2014/main" id="{16C05AC6-537B-41E7-B860-D2FCE74CB89A}"/>
              </a:ext>
            </a:extLst>
          </p:cNvPr>
          <p:cNvSpPr/>
          <p:nvPr/>
        </p:nvSpPr>
        <p:spPr bwMode="auto">
          <a:xfrm>
            <a:off x="3121292" y="13440256"/>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Servers</a:t>
            </a:r>
          </a:p>
        </p:txBody>
      </p:sp>
      <p:sp>
        <p:nvSpPr>
          <p:cNvPr id="12" name="Rectangle: Diagonal Corners Rounded 11">
            <a:extLst>
              <a:ext uri="{FF2B5EF4-FFF2-40B4-BE49-F238E27FC236}">
                <a16:creationId xmlns:a16="http://schemas.microsoft.com/office/drawing/2014/main" id="{4ECD085A-AAEB-496B-BC74-523E1EDCBB48}"/>
              </a:ext>
            </a:extLst>
          </p:cNvPr>
          <p:cNvSpPr/>
          <p:nvPr/>
        </p:nvSpPr>
        <p:spPr bwMode="auto">
          <a:xfrm>
            <a:off x="3077240" y="14737912"/>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Storage</a:t>
            </a:r>
          </a:p>
        </p:txBody>
      </p:sp>
      <p:sp>
        <p:nvSpPr>
          <p:cNvPr id="13" name="Rectangle: Diagonal Corners Rounded 12">
            <a:extLst>
              <a:ext uri="{FF2B5EF4-FFF2-40B4-BE49-F238E27FC236}">
                <a16:creationId xmlns:a16="http://schemas.microsoft.com/office/drawing/2014/main" id="{CB9B2A2D-FFE6-4B9E-870A-675A8E0B1BFA}"/>
              </a:ext>
            </a:extLst>
          </p:cNvPr>
          <p:cNvSpPr/>
          <p:nvPr/>
        </p:nvSpPr>
        <p:spPr bwMode="auto">
          <a:xfrm>
            <a:off x="3077240" y="16035576"/>
            <a:ext cx="5184576" cy="950504"/>
          </a:xfrm>
          <a:prstGeom prst="round2DiagRect">
            <a:avLst/>
          </a:prstGeom>
          <a:solidFill>
            <a:srgbClr val="3E7EB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Networking</a:t>
            </a:r>
          </a:p>
        </p:txBody>
      </p:sp>
      <p:sp>
        <p:nvSpPr>
          <p:cNvPr id="17" name="Rectangle: Rounded Corners 16">
            <a:extLst>
              <a:ext uri="{FF2B5EF4-FFF2-40B4-BE49-F238E27FC236}">
                <a16:creationId xmlns:a16="http://schemas.microsoft.com/office/drawing/2014/main" id="{B201F23D-BA4E-4ED6-AC8F-74860F4AC674}"/>
              </a:ext>
            </a:extLst>
          </p:cNvPr>
          <p:cNvSpPr/>
          <p:nvPr/>
        </p:nvSpPr>
        <p:spPr bwMode="auto">
          <a:xfrm>
            <a:off x="12933228" y="3756992"/>
            <a:ext cx="6905952" cy="13933280"/>
          </a:xfrm>
          <a:prstGeom prst="roundRect">
            <a:avLst>
              <a:gd name="adj" fmla="val 7092"/>
            </a:avLst>
          </a:prstGeom>
          <a:solidFill>
            <a:schemeClr val="bg1">
              <a:lumMod val="8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400" b="1" dirty="0">
                <a:latin typeface="+mn-lt"/>
              </a:rPr>
              <a:t>Infrastructure as a Service (IaaS)</a:t>
            </a:r>
          </a:p>
        </p:txBody>
      </p:sp>
      <p:sp>
        <p:nvSpPr>
          <p:cNvPr id="18" name="Rectangle: Diagonal Corners Rounded 17">
            <a:extLst>
              <a:ext uri="{FF2B5EF4-FFF2-40B4-BE49-F238E27FC236}">
                <a16:creationId xmlns:a16="http://schemas.microsoft.com/office/drawing/2014/main" id="{ECF6CD54-5DFC-4B09-811D-6B352C03B33A}"/>
              </a:ext>
            </a:extLst>
          </p:cNvPr>
          <p:cNvSpPr/>
          <p:nvPr/>
        </p:nvSpPr>
        <p:spPr bwMode="auto">
          <a:xfrm>
            <a:off x="13795556" y="5654320"/>
            <a:ext cx="5184576" cy="950504"/>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Applications</a:t>
            </a:r>
          </a:p>
        </p:txBody>
      </p:sp>
      <p:sp>
        <p:nvSpPr>
          <p:cNvPr id="19" name="Rectangle: Diagonal Corners Rounded 18">
            <a:extLst>
              <a:ext uri="{FF2B5EF4-FFF2-40B4-BE49-F238E27FC236}">
                <a16:creationId xmlns:a16="http://schemas.microsoft.com/office/drawing/2014/main" id="{9C0F9204-77A7-4DE1-9DB9-74E98183CC6A}"/>
              </a:ext>
            </a:extLst>
          </p:cNvPr>
          <p:cNvSpPr/>
          <p:nvPr/>
        </p:nvSpPr>
        <p:spPr bwMode="auto">
          <a:xfrm>
            <a:off x="13793916" y="6951976"/>
            <a:ext cx="5184576" cy="950504"/>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Data</a:t>
            </a:r>
          </a:p>
        </p:txBody>
      </p:sp>
      <p:sp>
        <p:nvSpPr>
          <p:cNvPr id="20" name="Rectangle: Diagonal Corners Rounded 19">
            <a:extLst>
              <a:ext uri="{FF2B5EF4-FFF2-40B4-BE49-F238E27FC236}">
                <a16:creationId xmlns:a16="http://schemas.microsoft.com/office/drawing/2014/main" id="{432A722A-2057-4FC9-AD7A-391EBAE64CA9}"/>
              </a:ext>
            </a:extLst>
          </p:cNvPr>
          <p:cNvSpPr/>
          <p:nvPr/>
        </p:nvSpPr>
        <p:spPr bwMode="auto">
          <a:xfrm>
            <a:off x="13793916" y="8249632"/>
            <a:ext cx="5184576" cy="950504"/>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Runtime</a:t>
            </a:r>
          </a:p>
        </p:txBody>
      </p:sp>
      <p:sp>
        <p:nvSpPr>
          <p:cNvPr id="21" name="Rectangle: Diagonal Corners Rounded 20">
            <a:extLst>
              <a:ext uri="{FF2B5EF4-FFF2-40B4-BE49-F238E27FC236}">
                <a16:creationId xmlns:a16="http://schemas.microsoft.com/office/drawing/2014/main" id="{C1A4A70E-FDBA-4D22-8512-439D0679691F}"/>
              </a:ext>
            </a:extLst>
          </p:cNvPr>
          <p:cNvSpPr/>
          <p:nvPr/>
        </p:nvSpPr>
        <p:spPr bwMode="auto">
          <a:xfrm>
            <a:off x="13793916" y="9547288"/>
            <a:ext cx="5184576" cy="950504"/>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Middleware</a:t>
            </a:r>
          </a:p>
        </p:txBody>
      </p:sp>
      <p:sp>
        <p:nvSpPr>
          <p:cNvPr id="22" name="Rectangle: Diagonal Corners Rounded 21">
            <a:extLst>
              <a:ext uri="{FF2B5EF4-FFF2-40B4-BE49-F238E27FC236}">
                <a16:creationId xmlns:a16="http://schemas.microsoft.com/office/drawing/2014/main" id="{B09D80E2-B3CA-4152-9748-2EFAB4C840A8}"/>
              </a:ext>
            </a:extLst>
          </p:cNvPr>
          <p:cNvSpPr/>
          <p:nvPr/>
        </p:nvSpPr>
        <p:spPr bwMode="auto">
          <a:xfrm>
            <a:off x="13749864" y="10844944"/>
            <a:ext cx="5184576" cy="950504"/>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O/S</a:t>
            </a:r>
          </a:p>
        </p:txBody>
      </p:sp>
      <p:sp>
        <p:nvSpPr>
          <p:cNvPr id="23" name="Rectangle: Diagonal Corners Rounded 22">
            <a:extLst>
              <a:ext uri="{FF2B5EF4-FFF2-40B4-BE49-F238E27FC236}">
                <a16:creationId xmlns:a16="http://schemas.microsoft.com/office/drawing/2014/main" id="{F1F1E015-5097-4716-A1BB-AD2EAA696F72}"/>
              </a:ext>
            </a:extLst>
          </p:cNvPr>
          <p:cNvSpPr/>
          <p:nvPr/>
        </p:nvSpPr>
        <p:spPr bwMode="auto">
          <a:xfrm>
            <a:off x="13749864" y="12142600"/>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Virtualization</a:t>
            </a:r>
          </a:p>
        </p:txBody>
      </p:sp>
      <p:sp>
        <p:nvSpPr>
          <p:cNvPr id="24" name="Rectangle: Diagonal Corners Rounded 23">
            <a:extLst>
              <a:ext uri="{FF2B5EF4-FFF2-40B4-BE49-F238E27FC236}">
                <a16:creationId xmlns:a16="http://schemas.microsoft.com/office/drawing/2014/main" id="{B25646ED-F9F7-4935-97B1-6DFA2841CD16}"/>
              </a:ext>
            </a:extLst>
          </p:cNvPr>
          <p:cNvSpPr/>
          <p:nvPr/>
        </p:nvSpPr>
        <p:spPr bwMode="auto">
          <a:xfrm>
            <a:off x="13782012" y="13440256"/>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Servers</a:t>
            </a:r>
          </a:p>
        </p:txBody>
      </p:sp>
      <p:sp>
        <p:nvSpPr>
          <p:cNvPr id="25" name="Rectangle: Diagonal Corners Rounded 24">
            <a:extLst>
              <a:ext uri="{FF2B5EF4-FFF2-40B4-BE49-F238E27FC236}">
                <a16:creationId xmlns:a16="http://schemas.microsoft.com/office/drawing/2014/main" id="{6343133E-36A1-4D80-88E4-6A8F18E6C089}"/>
              </a:ext>
            </a:extLst>
          </p:cNvPr>
          <p:cNvSpPr/>
          <p:nvPr/>
        </p:nvSpPr>
        <p:spPr bwMode="auto">
          <a:xfrm>
            <a:off x="13737960" y="14737912"/>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Storage</a:t>
            </a:r>
          </a:p>
        </p:txBody>
      </p:sp>
      <p:sp>
        <p:nvSpPr>
          <p:cNvPr id="26" name="Rectangle: Diagonal Corners Rounded 25">
            <a:extLst>
              <a:ext uri="{FF2B5EF4-FFF2-40B4-BE49-F238E27FC236}">
                <a16:creationId xmlns:a16="http://schemas.microsoft.com/office/drawing/2014/main" id="{0712F1B4-BBD3-4B3F-85C3-6AC9EC93279E}"/>
              </a:ext>
            </a:extLst>
          </p:cNvPr>
          <p:cNvSpPr/>
          <p:nvPr/>
        </p:nvSpPr>
        <p:spPr bwMode="auto">
          <a:xfrm>
            <a:off x="13737960" y="16035576"/>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Networking</a:t>
            </a:r>
          </a:p>
        </p:txBody>
      </p:sp>
      <p:sp>
        <p:nvSpPr>
          <p:cNvPr id="27" name="Rectangle: Rounded Corners 26">
            <a:extLst>
              <a:ext uri="{FF2B5EF4-FFF2-40B4-BE49-F238E27FC236}">
                <a16:creationId xmlns:a16="http://schemas.microsoft.com/office/drawing/2014/main" id="{1AC99870-8CD3-41C9-A765-72BBBA2B8117}"/>
              </a:ext>
            </a:extLst>
          </p:cNvPr>
          <p:cNvSpPr/>
          <p:nvPr/>
        </p:nvSpPr>
        <p:spPr bwMode="auto">
          <a:xfrm>
            <a:off x="20276276" y="3756992"/>
            <a:ext cx="6905952" cy="14028008"/>
          </a:xfrm>
          <a:prstGeom prst="roundRect">
            <a:avLst>
              <a:gd name="adj" fmla="val 7092"/>
            </a:avLst>
          </a:prstGeom>
          <a:solidFill>
            <a:schemeClr val="bg1">
              <a:lumMod val="8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400" b="1" dirty="0">
                <a:latin typeface="+mn-lt"/>
              </a:rPr>
              <a:t>Platform as a Service (PaaS)</a:t>
            </a:r>
          </a:p>
        </p:txBody>
      </p:sp>
      <p:sp>
        <p:nvSpPr>
          <p:cNvPr id="28" name="Rectangle: Diagonal Corners Rounded 27">
            <a:extLst>
              <a:ext uri="{FF2B5EF4-FFF2-40B4-BE49-F238E27FC236}">
                <a16:creationId xmlns:a16="http://schemas.microsoft.com/office/drawing/2014/main" id="{2B17BAC2-EED6-4371-AB30-18B88BE8C9A5}"/>
              </a:ext>
            </a:extLst>
          </p:cNvPr>
          <p:cNvSpPr/>
          <p:nvPr/>
        </p:nvSpPr>
        <p:spPr bwMode="auto">
          <a:xfrm>
            <a:off x="21138604" y="5749048"/>
            <a:ext cx="5184576" cy="950504"/>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Applications</a:t>
            </a:r>
          </a:p>
        </p:txBody>
      </p:sp>
      <p:sp>
        <p:nvSpPr>
          <p:cNvPr id="29" name="Rectangle: Diagonal Corners Rounded 28">
            <a:extLst>
              <a:ext uri="{FF2B5EF4-FFF2-40B4-BE49-F238E27FC236}">
                <a16:creationId xmlns:a16="http://schemas.microsoft.com/office/drawing/2014/main" id="{3FB4C8E8-5D99-4E68-8937-427E9C834024}"/>
              </a:ext>
            </a:extLst>
          </p:cNvPr>
          <p:cNvSpPr/>
          <p:nvPr/>
        </p:nvSpPr>
        <p:spPr bwMode="auto">
          <a:xfrm>
            <a:off x="21136964" y="7046704"/>
            <a:ext cx="5184576" cy="950504"/>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Data</a:t>
            </a:r>
          </a:p>
        </p:txBody>
      </p:sp>
      <p:sp>
        <p:nvSpPr>
          <p:cNvPr id="30" name="Rectangle: Diagonal Corners Rounded 29">
            <a:extLst>
              <a:ext uri="{FF2B5EF4-FFF2-40B4-BE49-F238E27FC236}">
                <a16:creationId xmlns:a16="http://schemas.microsoft.com/office/drawing/2014/main" id="{67372EB9-0C9E-4C6F-A41B-5E1BB2F55416}"/>
              </a:ext>
            </a:extLst>
          </p:cNvPr>
          <p:cNvSpPr/>
          <p:nvPr/>
        </p:nvSpPr>
        <p:spPr bwMode="auto">
          <a:xfrm>
            <a:off x="21136964" y="8344360"/>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Runtime</a:t>
            </a:r>
          </a:p>
        </p:txBody>
      </p:sp>
      <p:sp>
        <p:nvSpPr>
          <p:cNvPr id="31" name="Rectangle: Diagonal Corners Rounded 30">
            <a:extLst>
              <a:ext uri="{FF2B5EF4-FFF2-40B4-BE49-F238E27FC236}">
                <a16:creationId xmlns:a16="http://schemas.microsoft.com/office/drawing/2014/main" id="{E96F9ECC-7655-4FA5-963F-14783E178751}"/>
              </a:ext>
            </a:extLst>
          </p:cNvPr>
          <p:cNvSpPr/>
          <p:nvPr/>
        </p:nvSpPr>
        <p:spPr bwMode="auto">
          <a:xfrm>
            <a:off x="21136964" y="9642016"/>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Middleware</a:t>
            </a:r>
          </a:p>
        </p:txBody>
      </p:sp>
      <p:sp>
        <p:nvSpPr>
          <p:cNvPr id="32" name="Rectangle: Diagonal Corners Rounded 31">
            <a:extLst>
              <a:ext uri="{FF2B5EF4-FFF2-40B4-BE49-F238E27FC236}">
                <a16:creationId xmlns:a16="http://schemas.microsoft.com/office/drawing/2014/main" id="{9578947A-8BCB-40F8-AD39-8A098E89BEE5}"/>
              </a:ext>
            </a:extLst>
          </p:cNvPr>
          <p:cNvSpPr/>
          <p:nvPr/>
        </p:nvSpPr>
        <p:spPr bwMode="auto">
          <a:xfrm>
            <a:off x="21092912" y="10939672"/>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O/S</a:t>
            </a:r>
          </a:p>
        </p:txBody>
      </p:sp>
      <p:sp>
        <p:nvSpPr>
          <p:cNvPr id="33" name="Rectangle: Diagonal Corners Rounded 32">
            <a:extLst>
              <a:ext uri="{FF2B5EF4-FFF2-40B4-BE49-F238E27FC236}">
                <a16:creationId xmlns:a16="http://schemas.microsoft.com/office/drawing/2014/main" id="{C77AE232-DB56-4B90-9B29-678FE0A57997}"/>
              </a:ext>
            </a:extLst>
          </p:cNvPr>
          <p:cNvSpPr/>
          <p:nvPr/>
        </p:nvSpPr>
        <p:spPr bwMode="auto">
          <a:xfrm>
            <a:off x="21092912" y="12237328"/>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Virtualization</a:t>
            </a:r>
          </a:p>
        </p:txBody>
      </p:sp>
      <p:sp>
        <p:nvSpPr>
          <p:cNvPr id="34" name="Rectangle: Diagonal Corners Rounded 33">
            <a:extLst>
              <a:ext uri="{FF2B5EF4-FFF2-40B4-BE49-F238E27FC236}">
                <a16:creationId xmlns:a16="http://schemas.microsoft.com/office/drawing/2014/main" id="{6D6AAFDE-0BED-46FF-918D-B2D3BB051A5D}"/>
              </a:ext>
            </a:extLst>
          </p:cNvPr>
          <p:cNvSpPr/>
          <p:nvPr/>
        </p:nvSpPr>
        <p:spPr bwMode="auto">
          <a:xfrm>
            <a:off x="21125060" y="13534984"/>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Servers</a:t>
            </a:r>
          </a:p>
        </p:txBody>
      </p:sp>
      <p:sp>
        <p:nvSpPr>
          <p:cNvPr id="35" name="Rectangle: Diagonal Corners Rounded 34">
            <a:extLst>
              <a:ext uri="{FF2B5EF4-FFF2-40B4-BE49-F238E27FC236}">
                <a16:creationId xmlns:a16="http://schemas.microsoft.com/office/drawing/2014/main" id="{10B3BA92-4527-4317-B259-4EFA39B6AF00}"/>
              </a:ext>
            </a:extLst>
          </p:cNvPr>
          <p:cNvSpPr/>
          <p:nvPr/>
        </p:nvSpPr>
        <p:spPr bwMode="auto">
          <a:xfrm>
            <a:off x="21081008" y="14832640"/>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Storage</a:t>
            </a:r>
          </a:p>
        </p:txBody>
      </p:sp>
      <p:sp>
        <p:nvSpPr>
          <p:cNvPr id="36" name="Rectangle: Diagonal Corners Rounded 35">
            <a:extLst>
              <a:ext uri="{FF2B5EF4-FFF2-40B4-BE49-F238E27FC236}">
                <a16:creationId xmlns:a16="http://schemas.microsoft.com/office/drawing/2014/main" id="{625BFE61-ADB9-4141-BB37-5C0B826F3C2C}"/>
              </a:ext>
            </a:extLst>
          </p:cNvPr>
          <p:cNvSpPr/>
          <p:nvPr/>
        </p:nvSpPr>
        <p:spPr bwMode="auto">
          <a:xfrm>
            <a:off x="21081008" y="16130304"/>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Networking</a:t>
            </a:r>
          </a:p>
        </p:txBody>
      </p:sp>
      <p:sp>
        <p:nvSpPr>
          <p:cNvPr id="37" name="Rectangle: Rounded Corners 36">
            <a:extLst>
              <a:ext uri="{FF2B5EF4-FFF2-40B4-BE49-F238E27FC236}">
                <a16:creationId xmlns:a16="http://schemas.microsoft.com/office/drawing/2014/main" id="{A7BF07AE-AF43-4417-A320-F1014BA57D81}"/>
              </a:ext>
            </a:extLst>
          </p:cNvPr>
          <p:cNvSpPr/>
          <p:nvPr/>
        </p:nvSpPr>
        <p:spPr bwMode="auto">
          <a:xfrm>
            <a:off x="27619324" y="3662264"/>
            <a:ext cx="6905952" cy="14028008"/>
          </a:xfrm>
          <a:prstGeom prst="roundRect">
            <a:avLst>
              <a:gd name="adj" fmla="val 7092"/>
            </a:avLst>
          </a:prstGeom>
          <a:solidFill>
            <a:schemeClr val="bg1">
              <a:lumMod val="8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400" b="1" dirty="0">
                <a:latin typeface="+mn-lt"/>
              </a:rPr>
              <a:t>Software as a Service (SaaS)</a:t>
            </a:r>
          </a:p>
        </p:txBody>
      </p:sp>
      <p:sp>
        <p:nvSpPr>
          <p:cNvPr id="38" name="Rectangle: Diagonal Corners Rounded 37">
            <a:extLst>
              <a:ext uri="{FF2B5EF4-FFF2-40B4-BE49-F238E27FC236}">
                <a16:creationId xmlns:a16="http://schemas.microsoft.com/office/drawing/2014/main" id="{21780005-CEAB-4926-B394-CDDF600F1811}"/>
              </a:ext>
            </a:extLst>
          </p:cNvPr>
          <p:cNvSpPr/>
          <p:nvPr/>
        </p:nvSpPr>
        <p:spPr bwMode="auto">
          <a:xfrm>
            <a:off x="28481652" y="5654320"/>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Applications</a:t>
            </a:r>
          </a:p>
        </p:txBody>
      </p:sp>
      <p:sp>
        <p:nvSpPr>
          <p:cNvPr id="39" name="Rectangle: Diagonal Corners Rounded 38">
            <a:extLst>
              <a:ext uri="{FF2B5EF4-FFF2-40B4-BE49-F238E27FC236}">
                <a16:creationId xmlns:a16="http://schemas.microsoft.com/office/drawing/2014/main" id="{4379654E-F470-4822-B2FE-FE82EDE3762A}"/>
              </a:ext>
            </a:extLst>
          </p:cNvPr>
          <p:cNvSpPr/>
          <p:nvPr/>
        </p:nvSpPr>
        <p:spPr bwMode="auto">
          <a:xfrm>
            <a:off x="28480012" y="6951976"/>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Data</a:t>
            </a:r>
          </a:p>
        </p:txBody>
      </p:sp>
      <p:sp>
        <p:nvSpPr>
          <p:cNvPr id="40" name="Rectangle: Diagonal Corners Rounded 39">
            <a:extLst>
              <a:ext uri="{FF2B5EF4-FFF2-40B4-BE49-F238E27FC236}">
                <a16:creationId xmlns:a16="http://schemas.microsoft.com/office/drawing/2014/main" id="{3792A4D3-86F5-4C5E-8732-5E3755EC1EBE}"/>
              </a:ext>
            </a:extLst>
          </p:cNvPr>
          <p:cNvSpPr/>
          <p:nvPr/>
        </p:nvSpPr>
        <p:spPr bwMode="auto">
          <a:xfrm>
            <a:off x="28480012" y="8249632"/>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Runtime</a:t>
            </a:r>
          </a:p>
        </p:txBody>
      </p:sp>
      <p:sp>
        <p:nvSpPr>
          <p:cNvPr id="41" name="Rectangle: Diagonal Corners Rounded 40">
            <a:extLst>
              <a:ext uri="{FF2B5EF4-FFF2-40B4-BE49-F238E27FC236}">
                <a16:creationId xmlns:a16="http://schemas.microsoft.com/office/drawing/2014/main" id="{CDDED525-68F5-467C-97C9-C3478EFC4656}"/>
              </a:ext>
            </a:extLst>
          </p:cNvPr>
          <p:cNvSpPr/>
          <p:nvPr/>
        </p:nvSpPr>
        <p:spPr bwMode="auto">
          <a:xfrm>
            <a:off x="28480012" y="9547288"/>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Middleware</a:t>
            </a:r>
          </a:p>
        </p:txBody>
      </p:sp>
      <p:sp>
        <p:nvSpPr>
          <p:cNvPr id="42" name="Rectangle: Diagonal Corners Rounded 41">
            <a:extLst>
              <a:ext uri="{FF2B5EF4-FFF2-40B4-BE49-F238E27FC236}">
                <a16:creationId xmlns:a16="http://schemas.microsoft.com/office/drawing/2014/main" id="{59CEC70C-9F1C-472E-BB85-9344B84AC2DB}"/>
              </a:ext>
            </a:extLst>
          </p:cNvPr>
          <p:cNvSpPr/>
          <p:nvPr/>
        </p:nvSpPr>
        <p:spPr bwMode="auto">
          <a:xfrm>
            <a:off x="28435960" y="10844944"/>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O/S</a:t>
            </a:r>
          </a:p>
        </p:txBody>
      </p:sp>
      <p:sp>
        <p:nvSpPr>
          <p:cNvPr id="43" name="Rectangle: Diagonal Corners Rounded 42">
            <a:extLst>
              <a:ext uri="{FF2B5EF4-FFF2-40B4-BE49-F238E27FC236}">
                <a16:creationId xmlns:a16="http://schemas.microsoft.com/office/drawing/2014/main" id="{E630A05E-6ADB-481D-9226-ACA28ABCBAF3}"/>
              </a:ext>
            </a:extLst>
          </p:cNvPr>
          <p:cNvSpPr/>
          <p:nvPr/>
        </p:nvSpPr>
        <p:spPr bwMode="auto">
          <a:xfrm>
            <a:off x="28435960" y="12142600"/>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Virtualization</a:t>
            </a:r>
          </a:p>
        </p:txBody>
      </p:sp>
      <p:sp>
        <p:nvSpPr>
          <p:cNvPr id="44" name="Rectangle: Diagonal Corners Rounded 43">
            <a:extLst>
              <a:ext uri="{FF2B5EF4-FFF2-40B4-BE49-F238E27FC236}">
                <a16:creationId xmlns:a16="http://schemas.microsoft.com/office/drawing/2014/main" id="{72B7F615-E1E5-4DD9-A783-343C6089C382}"/>
              </a:ext>
            </a:extLst>
          </p:cNvPr>
          <p:cNvSpPr/>
          <p:nvPr/>
        </p:nvSpPr>
        <p:spPr bwMode="auto">
          <a:xfrm>
            <a:off x="28468108" y="13440256"/>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Servers</a:t>
            </a:r>
          </a:p>
        </p:txBody>
      </p:sp>
      <p:sp>
        <p:nvSpPr>
          <p:cNvPr id="45" name="Rectangle: Diagonal Corners Rounded 44">
            <a:extLst>
              <a:ext uri="{FF2B5EF4-FFF2-40B4-BE49-F238E27FC236}">
                <a16:creationId xmlns:a16="http://schemas.microsoft.com/office/drawing/2014/main" id="{41C2209B-B916-4C7A-9C86-C3149C233ADE}"/>
              </a:ext>
            </a:extLst>
          </p:cNvPr>
          <p:cNvSpPr/>
          <p:nvPr/>
        </p:nvSpPr>
        <p:spPr bwMode="auto">
          <a:xfrm>
            <a:off x="28424056" y="14737912"/>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Storage</a:t>
            </a:r>
          </a:p>
        </p:txBody>
      </p:sp>
      <p:sp>
        <p:nvSpPr>
          <p:cNvPr id="46" name="Rectangle: Diagonal Corners Rounded 45">
            <a:extLst>
              <a:ext uri="{FF2B5EF4-FFF2-40B4-BE49-F238E27FC236}">
                <a16:creationId xmlns:a16="http://schemas.microsoft.com/office/drawing/2014/main" id="{F449110F-0442-4F7A-8C9A-EEC00778684E}"/>
              </a:ext>
            </a:extLst>
          </p:cNvPr>
          <p:cNvSpPr/>
          <p:nvPr/>
        </p:nvSpPr>
        <p:spPr bwMode="auto">
          <a:xfrm>
            <a:off x="28424056" y="16035576"/>
            <a:ext cx="5184576" cy="950504"/>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Networking</a:t>
            </a:r>
          </a:p>
        </p:txBody>
      </p:sp>
      <p:sp>
        <p:nvSpPr>
          <p:cNvPr id="47" name="Arrow: Left-Right 46">
            <a:extLst>
              <a:ext uri="{FF2B5EF4-FFF2-40B4-BE49-F238E27FC236}">
                <a16:creationId xmlns:a16="http://schemas.microsoft.com/office/drawing/2014/main" id="{256A11AF-AA77-4DFA-AE2B-B9444C3FC50C}"/>
              </a:ext>
            </a:extLst>
          </p:cNvPr>
          <p:cNvSpPr/>
          <p:nvPr/>
        </p:nvSpPr>
        <p:spPr bwMode="auto">
          <a:xfrm>
            <a:off x="9827304" y="10225432"/>
            <a:ext cx="2585472" cy="544712"/>
          </a:xfrm>
          <a:prstGeom prst="leftRightArrow">
            <a:avLst/>
          </a:prstGeom>
          <a:solidFill>
            <a:schemeClr val="tx1"/>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48" name="Rectangle: Diagonal Corners Rounded 47">
            <a:extLst>
              <a:ext uri="{FF2B5EF4-FFF2-40B4-BE49-F238E27FC236}">
                <a16:creationId xmlns:a16="http://schemas.microsoft.com/office/drawing/2014/main" id="{8DFB1FC0-8DB1-41A9-B549-C9AAB92BA444}"/>
              </a:ext>
            </a:extLst>
          </p:cNvPr>
          <p:cNvSpPr/>
          <p:nvPr/>
        </p:nvSpPr>
        <p:spPr bwMode="auto">
          <a:xfrm>
            <a:off x="9723262" y="18351896"/>
            <a:ext cx="1651972" cy="649208"/>
          </a:xfrm>
          <a:prstGeom prst="round2DiagRect">
            <a:avLst/>
          </a:prstGeom>
          <a:solidFill>
            <a:srgbClr val="009999"/>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endParaRPr lang="en-IN" sz="4400" dirty="0">
              <a:solidFill>
                <a:schemeClr val="bg1"/>
              </a:solidFill>
              <a:latin typeface="+mn-lt"/>
            </a:endParaRPr>
          </a:p>
        </p:txBody>
      </p:sp>
      <p:sp>
        <p:nvSpPr>
          <p:cNvPr id="49" name="Rectangle: Diagonal Corners Rounded 48">
            <a:extLst>
              <a:ext uri="{FF2B5EF4-FFF2-40B4-BE49-F238E27FC236}">
                <a16:creationId xmlns:a16="http://schemas.microsoft.com/office/drawing/2014/main" id="{D0174442-9285-4E31-AC3F-E7AF168AA620}"/>
              </a:ext>
            </a:extLst>
          </p:cNvPr>
          <p:cNvSpPr/>
          <p:nvPr/>
        </p:nvSpPr>
        <p:spPr bwMode="auto">
          <a:xfrm>
            <a:off x="24374790" y="18330836"/>
            <a:ext cx="1651972" cy="649208"/>
          </a:xfrm>
          <a:prstGeom prst="round2DiagRect">
            <a:avLst/>
          </a:prstGeom>
          <a:solidFill>
            <a:srgbClr val="FF4F4F"/>
          </a:solidFill>
          <a:ln w="9525" cap="flat" cmpd="sng" algn="ctr">
            <a:noFill/>
            <a:prstDash val="solid"/>
            <a:round/>
            <a:headEnd type="none" w="sm" len="sm"/>
            <a:tailEnd type="none" w="sm" len="sm"/>
          </a:ln>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endParaRPr lang="en-IN" sz="4400" dirty="0">
              <a:solidFill>
                <a:schemeClr val="bg1"/>
              </a:solidFill>
              <a:latin typeface="+mn-lt"/>
            </a:endParaRPr>
          </a:p>
        </p:txBody>
      </p:sp>
      <p:sp>
        <p:nvSpPr>
          <p:cNvPr id="3" name="TextBox 2">
            <a:extLst>
              <a:ext uri="{FF2B5EF4-FFF2-40B4-BE49-F238E27FC236}">
                <a16:creationId xmlns:a16="http://schemas.microsoft.com/office/drawing/2014/main" id="{B3FAB2FC-5A6E-4C90-864F-93B0137B4CC1}"/>
              </a:ext>
            </a:extLst>
          </p:cNvPr>
          <p:cNvSpPr txBox="1"/>
          <p:nvPr/>
        </p:nvSpPr>
        <p:spPr>
          <a:xfrm>
            <a:off x="11375236" y="18132154"/>
            <a:ext cx="6048672" cy="769441"/>
          </a:xfrm>
          <a:prstGeom prst="rect">
            <a:avLst/>
          </a:prstGeom>
          <a:noFill/>
        </p:spPr>
        <p:txBody>
          <a:bodyPr wrap="square" rtlCol="0">
            <a:spAutoFit/>
          </a:bodyPr>
          <a:lstStyle/>
          <a:p>
            <a:r>
              <a:rPr lang="en-IN" sz="4400" b="1" dirty="0">
                <a:latin typeface="+mn-lt"/>
              </a:rPr>
              <a:t>Managed by Customer</a:t>
            </a:r>
          </a:p>
        </p:txBody>
      </p:sp>
      <p:sp>
        <p:nvSpPr>
          <p:cNvPr id="50" name="TextBox 49">
            <a:extLst>
              <a:ext uri="{FF2B5EF4-FFF2-40B4-BE49-F238E27FC236}">
                <a16:creationId xmlns:a16="http://schemas.microsoft.com/office/drawing/2014/main" id="{83A8A15F-F173-4D40-BCA4-AD1836EDDBDE}"/>
              </a:ext>
            </a:extLst>
          </p:cNvPr>
          <p:cNvSpPr txBox="1"/>
          <p:nvPr/>
        </p:nvSpPr>
        <p:spPr>
          <a:xfrm>
            <a:off x="26026760" y="18132154"/>
            <a:ext cx="6048672" cy="769441"/>
          </a:xfrm>
          <a:prstGeom prst="rect">
            <a:avLst/>
          </a:prstGeom>
          <a:noFill/>
        </p:spPr>
        <p:txBody>
          <a:bodyPr wrap="square" rtlCol="0">
            <a:spAutoFit/>
          </a:bodyPr>
          <a:lstStyle/>
          <a:p>
            <a:r>
              <a:rPr lang="en-IN" sz="4400" b="1" dirty="0">
                <a:latin typeface="+mn-lt"/>
              </a:rPr>
              <a:t>Managed by Provider</a:t>
            </a:r>
          </a:p>
        </p:txBody>
      </p:sp>
    </p:spTree>
    <p:extLst>
      <p:ext uri="{BB962C8B-B14F-4D97-AF65-F5344CB8AC3E}">
        <p14:creationId xmlns:p14="http://schemas.microsoft.com/office/powerpoint/2010/main" val="3930609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468F-3480-400E-909D-468FC3685B90}"/>
              </a:ext>
            </a:extLst>
          </p:cNvPr>
          <p:cNvSpPr>
            <a:spLocks noGrp="1"/>
          </p:cNvSpPr>
          <p:nvPr>
            <p:ph type="ctrTitle"/>
          </p:nvPr>
        </p:nvSpPr>
        <p:spPr>
          <a:xfrm>
            <a:off x="0" y="0"/>
            <a:ext cx="36576000" cy="20574000"/>
          </a:xfrm>
        </p:spPr>
        <p:txBody>
          <a:bodyPr anchor="ctr"/>
          <a:lstStyle/>
          <a:p>
            <a:r>
              <a:rPr lang="en-IN" sz="11200" dirty="0">
                <a:solidFill>
                  <a:schemeClr val="accent1"/>
                </a:solidFill>
              </a:rPr>
              <a:t>Various Cloud Providers</a:t>
            </a:r>
          </a:p>
        </p:txBody>
      </p:sp>
    </p:spTree>
    <p:extLst>
      <p:ext uri="{BB962C8B-B14F-4D97-AF65-F5344CB8AC3E}">
        <p14:creationId xmlns:p14="http://schemas.microsoft.com/office/powerpoint/2010/main" val="244650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B18D-1A02-43D1-A4BC-4E2ED29EDD19}"/>
              </a:ext>
            </a:extLst>
          </p:cNvPr>
          <p:cNvSpPr>
            <a:spLocks noGrp="1"/>
          </p:cNvSpPr>
          <p:nvPr>
            <p:ph type="title"/>
          </p:nvPr>
        </p:nvSpPr>
        <p:spPr/>
        <p:txBody>
          <a:bodyPr/>
          <a:lstStyle/>
          <a:p>
            <a:r>
              <a:rPr lang="en-IN" dirty="0"/>
              <a:t>Cloud Providers</a:t>
            </a:r>
          </a:p>
        </p:txBody>
      </p:sp>
      <p:pic>
        <p:nvPicPr>
          <p:cNvPr id="4" name="Picture 3" descr="Image result for rackspace">
            <a:extLst>
              <a:ext uri="{FF2B5EF4-FFF2-40B4-BE49-F238E27FC236}">
                <a16:creationId xmlns:a16="http://schemas.microsoft.com/office/drawing/2014/main" id="{418FCC1E-DF1D-4EC5-9B4E-1C91156714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2238" y="4948962"/>
            <a:ext cx="4635300" cy="2203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ackspace">
            <a:extLst>
              <a:ext uri="{FF2B5EF4-FFF2-40B4-BE49-F238E27FC236}">
                <a16:creationId xmlns:a16="http://schemas.microsoft.com/office/drawing/2014/main" id="{5E154EB0-6745-4547-A198-F74FD12E28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68288" y="5308256"/>
            <a:ext cx="5822896" cy="1484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joyent">
            <a:extLst>
              <a:ext uri="{FF2B5EF4-FFF2-40B4-BE49-F238E27FC236}">
                <a16:creationId xmlns:a16="http://schemas.microsoft.com/office/drawing/2014/main" id="{AB72B8B6-E594-4492-980C-843AFAC234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22398" y="15247106"/>
            <a:ext cx="4692908" cy="12945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microsoft azure logo">
            <a:extLst>
              <a:ext uri="{FF2B5EF4-FFF2-40B4-BE49-F238E27FC236}">
                <a16:creationId xmlns:a16="http://schemas.microsoft.com/office/drawing/2014/main" id="{7A347AA6-B38B-4220-A486-2E991735DF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28120" y="7104248"/>
            <a:ext cx="7503232" cy="7503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google cloud">
            <a:extLst>
              <a:ext uri="{FF2B5EF4-FFF2-40B4-BE49-F238E27FC236}">
                <a16:creationId xmlns:a16="http://schemas.microsoft.com/office/drawing/2014/main" id="{588BB94F-836B-49E7-8254-323B91B507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1926" y="8282098"/>
            <a:ext cx="7433868" cy="45929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digital ocean">
            <a:extLst>
              <a:ext uri="{FF2B5EF4-FFF2-40B4-BE49-F238E27FC236}">
                <a16:creationId xmlns:a16="http://schemas.microsoft.com/office/drawing/2014/main" id="{FEED6BE4-5E87-4357-BA40-5B0B9A7C8CB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7538" y="4611940"/>
            <a:ext cx="4082636" cy="25860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Image result for IBM cloud">
            <a:extLst>
              <a:ext uri="{FF2B5EF4-FFF2-40B4-BE49-F238E27FC236}">
                <a16:creationId xmlns:a16="http://schemas.microsoft.com/office/drawing/2014/main" id="{47D09B5A-70E0-4C0E-BC5E-BF2DF6D6D41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47848" y="14407496"/>
            <a:ext cx="3080304" cy="30803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terremark logo png">
            <a:extLst>
              <a:ext uri="{FF2B5EF4-FFF2-40B4-BE49-F238E27FC236}">
                <a16:creationId xmlns:a16="http://schemas.microsoft.com/office/drawing/2014/main" id="{E5E9403A-1D04-4EC6-B8DC-C3FC097D049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615596" y="15300352"/>
            <a:ext cx="6928280" cy="13266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mage result for aws logo">
            <a:extLst>
              <a:ext uri="{FF2B5EF4-FFF2-40B4-BE49-F238E27FC236}">
                <a16:creationId xmlns:a16="http://schemas.microsoft.com/office/drawing/2014/main" id="{FEBBE8E9-C4D4-4F8D-9740-A1AD40B6513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58254" y="9066780"/>
            <a:ext cx="7459508" cy="2805088"/>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553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9468F-3480-400E-909D-468FC3685B90}"/>
              </a:ext>
            </a:extLst>
          </p:cNvPr>
          <p:cNvSpPr>
            <a:spLocks noGrp="1"/>
          </p:cNvSpPr>
          <p:nvPr>
            <p:ph type="ctrTitle"/>
          </p:nvPr>
        </p:nvSpPr>
        <p:spPr>
          <a:xfrm>
            <a:off x="0" y="0"/>
            <a:ext cx="36576000" cy="20574000"/>
          </a:xfrm>
        </p:spPr>
        <p:txBody>
          <a:bodyPr anchor="ctr"/>
          <a:lstStyle/>
          <a:p>
            <a:r>
              <a:rPr lang="en-IN" sz="11200" dirty="0">
                <a:solidFill>
                  <a:schemeClr val="accent1"/>
                </a:solidFill>
              </a:rPr>
              <a:t>Why go for</a:t>
            </a:r>
            <a:br>
              <a:rPr lang="en-IN" sz="11200" dirty="0">
                <a:solidFill>
                  <a:schemeClr val="accent1"/>
                </a:solidFill>
              </a:rPr>
            </a:br>
            <a:r>
              <a:rPr lang="en-IN" sz="11200" dirty="0">
                <a:solidFill>
                  <a:schemeClr val="accent1"/>
                </a:solidFill>
              </a:rPr>
              <a:t>Google Cloud Platform?</a:t>
            </a:r>
          </a:p>
        </p:txBody>
      </p:sp>
    </p:spTree>
    <p:extLst>
      <p:ext uri="{BB962C8B-B14F-4D97-AF65-F5344CB8AC3E}">
        <p14:creationId xmlns:p14="http://schemas.microsoft.com/office/powerpoint/2010/main" val="520463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0004-667D-4AE6-B80E-F811D22083B6}"/>
              </a:ext>
            </a:extLst>
          </p:cNvPr>
          <p:cNvSpPr>
            <a:spLocks noGrp="1"/>
          </p:cNvSpPr>
          <p:nvPr>
            <p:ph type="title"/>
          </p:nvPr>
        </p:nvSpPr>
        <p:spPr/>
        <p:txBody>
          <a:bodyPr/>
          <a:lstStyle/>
          <a:p>
            <a:r>
              <a:rPr lang="en-IN" dirty="0"/>
              <a:t>Why GCP?</a:t>
            </a:r>
          </a:p>
        </p:txBody>
      </p:sp>
      <p:sp>
        <p:nvSpPr>
          <p:cNvPr id="3" name="Text Placeholder 2">
            <a:extLst>
              <a:ext uri="{FF2B5EF4-FFF2-40B4-BE49-F238E27FC236}">
                <a16:creationId xmlns:a16="http://schemas.microsoft.com/office/drawing/2014/main" id="{3F5BBB21-F242-4875-B149-4852ED52150F}"/>
              </a:ext>
            </a:extLst>
          </p:cNvPr>
          <p:cNvSpPr>
            <a:spLocks noGrp="1"/>
          </p:cNvSpPr>
          <p:nvPr>
            <p:ph type="body" sz="quarter" idx="4294967295"/>
          </p:nvPr>
        </p:nvSpPr>
        <p:spPr>
          <a:xfrm>
            <a:off x="1866900" y="3523540"/>
            <a:ext cx="32842200" cy="9152071"/>
          </a:xfrm>
        </p:spPr>
        <p:txBody>
          <a:bodyPr/>
          <a:lstStyle/>
          <a:p>
            <a:endParaRPr lang="en-IN" sz="4800" dirty="0"/>
          </a:p>
          <a:p>
            <a:endParaRPr lang="en-IN" sz="4800" dirty="0"/>
          </a:p>
          <a:p>
            <a:endParaRPr lang="en-IN" dirty="0"/>
          </a:p>
          <a:p>
            <a:endParaRPr lang="en-IN" dirty="0"/>
          </a:p>
          <a:p>
            <a:endParaRPr lang="en-IN" dirty="0"/>
          </a:p>
          <a:p>
            <a:endParaRPr lang="en-IN" dirty="0"/>
          </a:p>
        </p:txBody>
      </p:sp>
      <p:grpSp>
        <p:nvGrpSpPr>
          <p:cNvPr id="12" name="Group 11">
            <a:extLst>
              <a:ext uri="{FF2B5EF4-FFF2-40B4-BE49-F238E27FC236}">
                <a16:creationId xmlns:a16="http://schemas.microsoft.com/office/drawing/2014/main" id="{7240757A-BD2F-401B-B4A0-A60B50E6A744}"/>
              </a:ext>
            </a:extLst>
          </p:cNvPr>
          <p:cNvGrpSpPr/>
          <p:nvPr/>
        </p:nvGrpSpPr>
        <p:grpSpPr>
          <a:xfrm>
            <a:off x="10787258" y="8094158"/>
            <a:ext cx="15001484" cy="9105612"/>
            <a:chOff x="2027684" y="1219648"/>
            <a:chExt cx="4566495" cy="2771775"/>
          </a:xfrm>
        </p:grpSpPr>
        <p:pic>
          <p:nvPicPr>
            <p:cNvPr id="10" name="Picture 9">
              <a:extLst>
                <a:ext uri="{FF2B5EF4-FFF2-40B4-BE49-F238E27FC236}">
                  <a16:creationId xmlns:a16="http://schemas.microsoft.com/office/drawing/2014/main" id="{6F62CEA5-D4F3-4ECD-822E-0C89D406D12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7684" y="1408383"/>
              <a:ext cx="2400300" cy="2562225"/>
            </a:xfrm>
            <a:prstGeom prst="rect">
              <a:avLst/>
            </a:prstGeom>
          </p:spPr>
        </p:pic>
        <p:pic>
          <p:nvPicPr>
            <p:cNvPr id="11" name="Picture 10">
              <a:extLst>
                <a:ext uri="{FF2B5EF4-FFF2-40B4-BE49-F238E27FC236}">
                  <a16:creationId xmlns:a16="http://schemas.microsoft.com/office/drawing/2014/main" id="{8AF74434-31AB-48BF-B845-47084ED2DE8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12929" y="1219648"/>
              <a:ext cx="2381250" cy="2771775"/>
            </a:xfrm>
            <a:prstGeom prst="rect">
              <a:avLst/>
            </a:prstGeom>
          </p:spPr>
        </p:pic>
      </p:grpSp>
      <p:sp>
        <p:nvSpPr>
          <p:cNvPr id="13" name="Rectangle: Diagonal Corners Rounded 12">
            <a:extLst>
              <a:ext uri="{FF2B5EF4-FFF2-40B4-BE49-F238E27FC236}">
                <a16:creationId xmlns:a16="http://schemas.microsoft.com/office/drawing/2014/main" id="{E5B05C5D-B955-42BA-99A3-3F819FF2CFBC}"/>
              </a:ext>
            </a:extLst>
          </p:cNvPr>
          <p:cNvSpPr/>
          <p:nvPr/>
        </p:nvSpPr>
        <p:spPr bwMode="auto">
          <a:xfrm>
            <a:off x="3359732" y="4526362"/>
            <a:ext cx="29856544" cy="2279828"/>
          </a:xfrm>
          <a:prstGeom prst="round2DiagRect">
            <a:avLst/>
          </a:prstGeom>
          <a:solidFill>
            <a:schemeClr val="bg1">
              <a:lumMod val="95000"/>
            </a:schemeClr>
          </a:solidFill>
          <a:ln w="6350"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defTabSz="914240">
              <a:lnSpc>
                <a:spcPct val="150000"/>
              </a:lnSpc>
              <a:spcBef>
                <a:spcPts val="2700"/>
              </a:spcBef>
              <a:buClr>
                <a:srgbClr val="095A82"/>
              </a:buClr>
            </a:pPr>
            <a:r>
              <a:rPr lang="en-IN" sz="4800" kern="0" dirty="0">
                <a:solidFill>
                  <a:srgbClr val="5F5F5F"/>
                </a:solidFill>
                <a:latin typeface="Gill Sans" panose="020B0702020104020203" pitchFamily="34" charset="0"/>
                <a:cs typeface="+mn-cs"/>
              </a:rPr>
              <a:t>Google Cloud Platform, is a suite of cloud computing services </a:t>
            </a:r>
            <a:r>
              <a:rPr lang="en-IN" sz="4800" i="1" kern="0" dirty="0">
                <a:solidFill>
                  <a:srgbClr val="095A82"/>
                </a:solidFill>
                <a:latin typeface="Gill Sans" panose="020B0702020104020203" pitchFamily="34" charset="0"/>
                <a:cs typeface="+mn-cs"/>
              </a:rPr>
              <a:t>that runs on the same infrastructure that Google uses internally</a:t>
            </a:r>
            <a:r>
              <a:rPr lang="en-IN" sz="4800" kern="0" dirty="0">
                <a:solidFill>
                  <a:srgbClr val="5F5F5F"/>
                </a:solidFill>
                <a:latin typeface="Gill Sans" panose="020B0702020104020203" pitchFamily="34" charset="0"/>
                <a:cs typeface="+mn-cs"/>
              </a:rPr>
              <a:t>  for its end-user products, such as Google Search, Gmail, Google Photos and YouTube</a:t>
            </a:r>
          </a:p>
        </p:txBody>
      </p:sp>
    </p:spTree>
    <p:extLst>
      <p:ext uri="{BB962C8B-B14F-4D97-AF65-F5344CB8AC3E}">
        <p14:creationId xmlns:p14="http://schemas.microsoft.com/office/powerpoint/2010/main" val="353999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C20FF-9F44-4195-B327-F9E074CA5118}"/>
              </a:ext>
            </a:extLst>
          </p:cNvPr>
          <p:cNvSpPr>
            <a:spLocks noGrp="1"/>
          </p:cNvSpPr>
          <p:nvPr>
            <p:ph type="title"/>
          </p:nvPr>
        </p:nvSpPr>
        <p:spPr/>
        <p:txBody>
          <a:bodyPr/>
          <a:lstStyle/>
          <a:p>
            <a:r>
              <a:rPr lang="en-IN" dirty="0"/>
              <a:t>Why GCP?</a:t>
            </a:r>
          </a:p>
        </p:txBody>
      </p:sp>
      <p:pic>
        <p:nvPicPr>
          <p:cNvPr id="15" name="Picture 14">
            <a:extLst>
              <a:ext uri="{FF2B5EF4-FFF2-40B4-BE49-F238E27FC236}">
                <a16:creationId xmlns:a16="http://schemas.microsoft.com/office/drawing/2014/main" id="{1FFEE9D1-8B90-4EF0-90C5-D91AB05FF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1802" y="3832472"/>
            <a:ext cx="20612396" cy="15588584"/>
          </a:xfrm>
          <a:prstGeom prst="rect">
            <a:avLst/>
          </a:prstGeom>
        </p:spPr>
      </p:pic>
      <p:pic>
        <p:nvPicPr>
          <p:cNvPr id="11" name="Picture 12" descr="Image result for google cloud">
            <a:extLst>
              <a:ext uri="{FF2B5EF4-FFF2-40B4-BE49-F238E27FC236}">
                <a16:creationId xmlns:a16="http://schemas.microsoft.com/office/drawing/2014/main" id="{4B6B7697-16CC-4236-B6B5-06222EED92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66068" y="6254554"/>
            <a:ext cx="8177256" cy="50522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CBC48D52-1865-465D-ABC1-9096B7BB7B31}"/>
              </a:ext>
            </a:extLst>
          </p:cNvPr>
          <p:cNvPicPr>
            <a:picLocks noChangeAspect="1"/>
          </p:cNvPicPr>
          <p:nvPr/>
        </p:nvPicPr>
        <p:blipFill>
          <a:blip r:embed="rId5" cstate="print">
            <a:clrChange>
              <a:clrFrom>
                <a:srgbClr val="AED1CA"/>
              </a:clrFrom>
              <a:clrTo>
                <a:srgbClr val="AED1CA">
                  <a:alpha val="0"/>
                </a:srgbClr>
              </a:clrTo>
            </a:clrChange>
            <a:extLst>
              <a:ext uri="{28A0092B-C50C-407E-A947-70E740481C1C}">
                <a14:useLocalDpi xmlns:a14="http://schemas.microsoft.com/office/drawing/2010/main" val="0"/>
              </a:ext>
            </a:extLst>
          </a:blip>
          <a:stretch>
            <a:fillRect/>
          </a:stretch>
        </p:blipFill>
        <p:spPr>
          <a:xfrm>
            <a:off x="11036400" y="12718256"/>
            <a:ext cx="2880320" cy="2880320"/>
          </a:xfrm>
          <a:prstGeom prst="rect">
            <a:avLst/>
          </a:prstGeom>
        </p:spPr>
      </p:pic>
      <p:pic>
        <p:nvPicPr>
          <p:cNvPr id="2050" name="Picture 2" descr="https://lh3.googleusercontent.com/-rSdBf-Fy2PQ/WoLEynIHGEI/AAAAAAAAAV4/S9PmCd2zqMAylHd7iy3VjyYfZKCxjEkigCL0BGAYYCw/h164/2018-02-13.png">
            <a:extLst>
              <a:ext uri="{FF2B5EF4-FFF2-40B4-BE49-F238E27FC236}">
                <a16:creationId xmlns:a16="http://schemas.microsoft.com/office/drawing/2014/main" id="{7632D638-748D-4603-8C17-167A4452324A}"/>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60608" y="13087736"/>
            <a:ext cx="1958560" cy="2141360"/>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a:extLst>
              <a:ext uri="{FF2B5EF4-FFF2-40B4-BE49-F238E27FC236}">
                <a16:creationId xmlns:a16="http://schemas.microsoft.com/office/drawing/2014/main" id="{504ADEF6-BEF1-4973-8AE9-56EFF6BBB099}"/>
              </a:ext>
            </a:extLst>
          </p:cNvPr>
          <p:cNvGrpSpPr/>
          <p:nvPr/>
        </p:nvGrpSpPr>
        <p:grpSpPr>
          <a:xfrm flipH="1">
            <a:off x="9428322" y="9462272"/>
            <a:ext cx="2501428" cy="1649456"/>
            <a:chOff x="3256053" y="3878205"/>
            <a:chExt cx="661441" cy="436158"/>
          </a:xfrm>
        </p:grpSpPr>
        <p:pic>
          <p:nvPicPr>
            <p:cNvPr id="30" name="Picture 29">
              <a:extLst>
                <a:ext uri="{FF2B5EF4-FFF2-40B4-BE49-F238E27FC236}">
                  <a16:creationId xmlns:a16="http://schemas.microsoft.com/office/drawing/2014/main" id="{AEE6659C-3248-450E-AED0-7B30F884B30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8374" y="3932398"/>
              <a:ext cx="189120" cy="270820"/>
            </a:xfrm>
            <a:prstGeom prst="rect">
              <a:avLst/>
            </a:prstGeom>
          </p:spPr>
        </p:pic>
        <p:sp>
          <p:nvSpPr>
            <p:cNvPr id="31" name="Arrow: Left 30">
              <a:extLst>
                <a:ext uri="{FF2B5EF4-FFF2-40B4-BE49-F238E27FC236}">
                  <a16:creationId xmlns:a16="http://schemas.microsoft.com/office/drawing/2014/main" id="{4C8A3390-E819-47CF-8CA6-733D87FB7198}"/>
                </a:ext>
              </a:extLst>
            </p:cNvPr>
            <p:cNvSpPr/>
            <p:nvPr/>
          </p:nvSpPr>
          <p:spPr bwMode="auto">
            <a:xfrm>
              <a:off x="3563221" y="4039330"/>
              <a:ext cx="149680" cy="56955"/>
            </a:xfrm>
            <a:prstGeom prst="leftArrow">
              <a:avLst/>
            </a:prstGeom>
            <a:solidFill>
              <a:schemeClr val="bg2">
                <a:lumMod val="50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pic>
          <p:nvPicPr>
            <p:cNvPr id="32" name="Picture 31">
              <a:extLst>
                <a:ext uri="{FF2B5EF4-FFF2-40B4-BE49-F238E27FC236}">
                  <a16:creationId xmlns:a16="http://schemas.microsoft.com/office/drawing/2014/main" id="{0C1D547F-87BD-414B-BBC0-48E13CC2C34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6053" y="3878205"/>
              <a:ext cx="304581" cy="436158"/>
            </a:xfrm>
            <a:prstGeom prst="rect">
              <a:avLst/>
            </a:prstGeom>
          </p:spPr>
        </p:pic>
      </p:grpSp>
      <p:pic>
        <p:nvPicPr>
          <p:cNvPr id="2052" name="Picture 4" descr="https://lh3.googleusercontent.com/-bbbVQHBZFIE/WoLkl4A2V0I/AAAAAAAABug/W_yi2Hq_hCgQGproZwTIge-IdyLz9gaRgCL0BGAYYCw/h464/2018-02-13.png">
            <a:extLst>
              <a:ext uri="{FF2B5EF4-FFF2-40B4-BE49-F238E27FC236}">
                <a16:creationId xmlns:a16="http://schemas.microsoft.com/office/drawing/2014/main" id="{06663EED-F1FD-4570-9686-6837DA49AC2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407680" y="15319792"/>
            <a:ext cx="2546736" cy="25467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close up of a logo&#10;&#10;Description generated with high confidence">
            <a:extLst>
              <a:ext uri="{FF2B5EF4-FFF2-40B4-BE49-F238E27FC236}">
                <a16:creationId xmlns:a16="http://schemas.microsoft.com/office/drawing/2014/main" id="{951B49B5-C6CA-44C2-A9C8-5900B8CD49C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62572" y="15415392"/>
            <a:ext cx="2451136" cy="2451136"/>
          </a:xfrm>
          <a:prstGeom prst="rect">
            <a:avLst/>
          </a:prstGeom>
        </p:spPr>
      </p:pic>
      <p:pic>
        <p:nvPicPr>
          <p:cNvPr id="41" name="Picture 2" descr="https://lh3.googleusercontent.com/-KvvltG_8i5I/WoJ_X3SOYII/AAAAAAAABsM/ruArWvl18TIKZVro44cRaCNcgbLLOh9AACL0BGAYYCw/h1906/2018-02-12.png">
            <a:extLst>
              <a:ext uri="{FF2B5EF4-FFF2-40B4-BE49-F238E27FC236}">
                <a16:creationId xmlns:a16="http://schemas.microsoft.com/office/drawing/2014/main" id="{540B0AF6-8928-4A15-8BFC-E6ECD9D3E80C}"/>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5250"/>
          <a:stretch/>
        </p:blipFill>
        <p:spPr bwMode="auto">
          <a:xfrm>
            <a:off x="24803784" y="5033808"/>
            <a:ext cx="2216928" cy="16994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D884A510-D5D6-4C05-B02F-521E62A992E0}"/>
              </a:ext>
            </a:extLst>
          </p:cNvPr>
          <p:cNvPicPr>
            <a:picLocks noChangeAspect="1"/>
          </p:cNvPicPr>
          <p:nvPr/>
        </p:nvPicPr>
        <p:blipFill>
          <a:blip r:embed="rId12"/>
          <a:stretch>
            <a:fillRect/>
          </a:stretch>
        </p:blipFill>
        <p:spPr>
          <a:xfrm flipH="1">
            <a:off x="25301760" y="8975764"/>
            <a:ext cx="2542040" cy="2331048"/>
          </a:xfrm>
          <a:prstGeom prst="rect">
            <a:avLst/>
          </a:prstGeom>
        </p:spPr>
      </p:pic>
      <p:pic>
        <p:nvPicPr>
          <p:cNvPr id="4" name="Picture 3" descr="A picture containing vector graphics&#10;&#10;Description generated with high confidence">
            <a:extLst>
              <a:ext uri="{FF2B5EF4-FFF2-40B4-BE49-F238E27FC236}">
                <a16:creationId xmlns:a16="http://schemas.microsoft.com/office/drawing/2014/main" id="{6DFB0A5E-8DE4-4268-A690-4EE423A892D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74164" y="5312750"/>
            <a:ext cx="2880320" cy="1236780"/>
          </a:xfrm>
          <a:prstGeom prst="rect">
            <a:avLst/>
          </a:prstGeom>
        </p:spPr>
      </p:pic>
      <p:sp>
        <p:nvSpPr>
          <p:cNvPr id="5" name="Multiplication Sign 4">
            <a:extLst>
              <a:ext uri="{FF2B5EF4-FFF2-40B4-BE49-F238E27FC236}">
                <a16:creationId xmlns:a16="http://schemas.microsoft.com/office/drawing/2014/main" id="{5DF56F62-F1E8-423F-98AE-3CFC0C9854A1}"/>
              </a:ext>
            </a:extLst>
          </p:cNvPr>
          <p:cNvSpPr/>
          <p:nvPr/>
        </p:nvSpPr>
        <p:spPr bwMode="auto">
          <a:xfrm>
            <a:off x="25056100" y="4943132"/>
            <a:ext cx="1516680" cy="1976008"/>
          </a:xfrm>
          <a:prstGeom prst="mathMultiply">
            <a:avLst/>
          </a:prstGeom>
          <a:solidFill>
            <a:srgbClr val="FF0000"/>
          </a:solidFill>
          <a:ln w="19050"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6" name="Rectangle: Rounded Corners 5">
            <a:extLst>
              <a:ext uri="{FF2B5EF4-FFF2-40B4-BE49-F238E27FC236}">
                <a16:creationId xmlns:a16="http://schemas.microsoft.com/office/drawing/2014/main" id="{405286A1-0F8B-4E76-AAC6-125A4F56DCE7}"/>
              </a:ext>
            </a:extLst>
          </p:cNvPr>
          <p:cNvSpPr/>
          <p:nvPr/>
        </p:nvSpPr>
        <p:spPr bwMode="auto">
          <a:xfrm>
            <a:off x="2687604" y="5329450"/>
            <a:ext cx="5674976" cy="1233260"/>
          </a:xfrm>
          <a:prstGeom prst="roundRect">
            <a:avLst/>
          </a:prstGeom>
          <a:solidFill>
            <a:srgbClr val="F2BE00"/>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800" b="1" dirty="0">
                <a:solidFill>
                  <a:schemeClr val="bg1"/>
                </a:solidFill>
                <a:latin typeface="+mn-lt"/>
              </a:rPr>
              <a:t>Cost Effective</a:t>
            </a:r>
          </a:p>
        </p:txBody>
      </p:sp>
      <p:sp>
        <p:nvSpPr>
          <p:cNvPr id="21" name="Rectangle: Rounded Corners 20">
            <a:extLst>
              <a:ext uri="{FF2B5EF4-FFF2-40B4-BE49-F238E27FC236}">
                <a16:creationId xmlns:a16="http://schemas.microsoft.com/office/drawing/2014/main" id="{17A087AF-3B4D-40EC-81D9-A12D2E276B49}"/>
              </a:ext>
            </a:extLst>
          </p:cNvPr>
          <p:cNvSpPr/>
          <p:nvPr/>
        </p:nvSpPr>
        <p:spPr bwMode="auto">
          <a:xfrm>
            <a:off x="28820936" y="5350698"/>
            <a:ext cx="5674976" cy="1233260"/>
          </a:xfrm>
          <a:prstGeom prst="roundRect">
            <a:avLst/>
          </a:prstGeom>
          <a:solidFill>
            <a:srgbClr val="9BC801"/>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800" b="1" dirty="0">
                <a:solidFill>
                  <a:schemeClr val="bg1"/>
                </a:solidFill>
                <a:latin typeface="+mn-lt"/>
              </a:rPr>
              <a:t>Serverless</a:t>
            </a:r>
          </a:p>
        </p:txBody>
      </p:sp>
      <p:sp>
        <p:nvSpPr>
          <p:cNvPr id="22" name="Rectangle: Rounded Corners 21">
            <a:extLst>
              <a:ext uri="{FF2B5EF4-FFF2-40B4-BE49-F238E27FC236}">
                <a16:creationId xmlns:a16="http://schemas.microsoft.com/office/drawing/2014/main" id="{01A06739-7D56-4A2E-8DE7-7AC9BBE388B2}"/>
              </a:ext>
            </a:extLst>
          </p:cNvPr>
          <p:cNvSpPr/>
          <p:nvPr/>
        </p:nvSpPr>
        <p:spPr bwMode="auto">
          <a:xfrm>
            <a:off x="2260532" y="9562678"/>
            <a:ext cx="5674976" cy="1233260"/>
          </a:xfrm>
          <a:prstGeom prst="roundRect">
            <a:avLst/>
          </a:prstGeom>
          <a:solidFill>
            <a:srgbClr val="21B5A3"/>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800" b="1" dirty="0">
                <a:solidFill>
                  <a:schemeClr val="bg1"/>
                </a:solidFill>
                <a:latin typeface="+mn-lt"/>
              </a:rPr>
              <a:t>Highly Scalable</a:t>
            </a:r>
          </a:p>
        </p:txBody>
      </p:sp>
      <p:sp>
        <p:nvSpPr>
          <p:cNvPr id="23" name="Rectangle: Rounded Corners 22">
            <a:extLst>
              <a:ext uri="{FF2B5EF4-FFF2-40B4-BE49-F238E27FC236}">
                <a16:creationId xmlns:a16="http://schemas.microsoft.com/office/drawing/2014/main" id="{FA7A5B1E-1D65-45EE-B6BE-4CE227CE89A3}"/>
              </a:ext>
            </a:extLst>
          </p:cNvPr>
          <p:cNvSpPr/>
          <p:nvPr/>
        </p:nvSpPr>
        <p:spPr bwMode="auto">
          <a:xfrm>
            <a:off x="3898712" y="13455354"/>
            <a:ext cx="5674976" cy="1865508"/>
          </a:xfrm>
          <a:prstGeom prst="roundRect">
            <a:avLst/>
          </a:prstGeom>
          <a:solidFill>
            <a:srgbClr val="FF475D"/>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800" b="1" dirty="0">
                <a:solidFill>
                  <a:schemeClr val="bg1"/>
                </a:solidFill>
                <a:latin typeface="+mn-lt"/>
              </a:rPr>
              <a:t>Custom Machine Types</a:t>
            </a:r>
          </a:p>
        </p:txBody>
      </p:sp>
      <p:sp>
        <p:nvSpPr>
          <p:cNvPr id="24" name="Rectangle: Rounded Corners 23">
            <a:extLst>
              <a:ext uri="{FF2B5EF4-FFF2-40B4-BE49-F238E27FC236}">
                <a16:creationId xmlns:a16="http://schemas.microsoft.com/office/drawing/2014/main" id="{58EF0C9F-07F8-458B-BC87-AB5CCE3327A9}"/>
              </a:ext>
            </a:extLst>
          </p:cNvPr>
          <p:cNvSpPr/>
          <p:nvPr/>
        </p:nvSpPr>
        <p:spPr bwMode="auto">
          <a:xfrm>
            <a:off x="27505024" y="13455354"/>
            <a:ext cx="5674976" cy="1865508"/>
          </a:xfrm>
          <a:prstGeom prst="roundRect">
            <a:avLst/>
          </a:prstGeom>
          <a:solidFill>
            <a:srgbClr val="986EB2"/>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800" b="1" dirty="0">
                <a:solidFill>
                  <a:schemeClr val="bg1"/>
                </a:solidFill>
                <a:latin typeface="+mn-lt"/>
              </a:rPr>
              <a:t>Big Data   Analytics</a:t>
            </a:r>
          </a:p>
        </p:txBody>
      </p:sp>
      <p:sp>
        <p:nvSpPr>
          <p:cNvPr id="25" name="Rectangle: Rounded Corners 24">
            <a:extLst>
              <a:ext uri="{FF2B5EF4-FFF2-40B4-BE49-F238E27FC236}">
                <a16:creationId xmlns:a16="http://schemas.microsoft.com/office/drawing/2014/main" id="{F72712C0-EA48-439C-AA19-70F3F413D688}"/>
              </a:ext>
            </a:extLst>
          </p:cNvPr>
          <p:cNvSpPr/>
          <p:nvPr/>
        </p:nvSpPr>
        <p:spPr bwMode="auto">
          <a:xfrm>
            <a:off x="29060620" y="9562678"/>
            <a:ext cx="5674976" cy="1233260"/>
          </a:xfrm>
          <a:prstGeom prst="roundRect">
            <a:avLst/>
          </a:prstGeom>
          <a:solidFill>
            <a:srgbClr val="FF8A65"/>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800" b="1" dirty="0">
                <a:solidFill>
                  <a:schemeClr val="bg1"/>
                </a:solidFill>
                <a:latin typeface="+mn-lt"/>
              </a:rPr>
              <a:t>Cloud AI</a:t>
            </a:r>
          </a:p>
        </p:txBody>
      </p:sp>
      <p:sp>
        <p:nvSpPr>
          <p:cNvPr id="26" name="Rectangle: Rounded Corners 25">
            <a:extLst>
              <a:ext uri="{FF2B5EF4-FFF2-40B4-BE49-F238E27FC236}">
                <a16:creationId xmlns:a16="http://schemas.microsoft.com/office/drawing/2014/main" id="{E10B4CD4-11E4-47C4-B341-403295585843}"/>
              </a:ext>
            </a:extLst>
          </p:cNvPr>
          <p:cNvSpPr/>
          <p:nvPr/>
        </p:nvSpPr>
        <p:spPr bwMode="auto">
          <a:xfrm>
            <a:off x="8246176" y="17363646"/>
            <a:ext cx="5674976" cy="1233260"/>
          </a:xfrm>
          <a:prstGeom prst="roundRect">
            <a:avLst/>
          </a:prstGeom>
          <a:solidFill>
            <a:srgbClr val="FF33CA"/>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800" b="1" dirty="0">
                <a:solidFill>
                  <a:schemeClr val="bg1"/>
                </a:solidFill>
                <a:latin typeface="+mn-lt"/>
              </a:rPr>
              <a:t>Internet of Things</a:t>
            </a:r>
          </a:p>
        </p:txBody>
      </p:sp>
      <p:sp>
        <p:nvSpPr>
          <p:cNvPr id="27" name="Rectangle: Rounded Corners 26">
            <a:extLst>
              <a:ext uri="{FF2B5EF4-FFF2-40B4-BE49-F238E27FC236}">
                <a16:creationId xmlns:a16="http://schemas.microsoft.com/office/drawing/2014/main" id="{39EF120E-8EFA-4732-A40D-62CA09442D8D}"/>
              </a:ext>
            </a:extLst>
          </p:cNvPr>
          <p:cNvSpPr/>
          <p:nvPr/>
        </p:nvSpPr>
        <p:spPr bwMode="auto">
          <a:xfrm>
            <a:off x="23662482" y="17363646"/>
            <a:ext cx="8451052" cy="1233260"/>
          </a:xfrm>
          <a:prstGeom prst="roundRect">
            <a:avLst/>
          </a:prstGeom>
          <a:solidFill>
            <a:srgbClr val="00BBEE"/>
          </a:solidFill>
          <a:ln w="28575"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r>
              <a:rPr lang="en-IN" sz="4800" b="1" dirty="0">
                <a:solidFill>
                  <a:schemeClr val="bg1"/>
                </a:solidFill>
                <a:latin typeface="+mn-lt"/>
              </a:rPr>
              <a:t>API Platform and Ecosystem</a:t>
            </a:r>
          </a:p>
        </p:txBody>
      </p:sp>
    </p:spTree>
    <p:extLst>
      <p:ext uri="{BB962C8B-B14F-4D97-AF65-F5344CB8AC3E}">
        <p14:creationId xmlns:p14="http://schemas.microsoft.com/office/powerpoint/2010/main" val="357399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1"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11B5C-4F1D-4565-8D2D-EFC691B493BD}"/>
              </a:ext>
            </a:extLst>
          </p:cNvPr>
          <p:cNvSpPr>
            <a:spLocks noGrp="1"/>
          </p:cNvSpPr>
          <p:nvPr>
            <p:ph type="title"/>
          </p:nvPr>
        </p:nvSpPr>
        <p:spPr/>
        <p:txBody>
          <a:bodyPr/>
          <a:lstStyle/>
          <a:p>
            <a:r>
              <a:rPr lang="en-IN" dirty="0"/>
              <a:t>Why GCP?</a:t>
            </a:r>
          </a:p>
        </p:txBody>
      </p:sp>
      <p:pic>
        <p:nvPicPr>
          <p:cNvPr id="5" name="Picture 4" descr="A screenshot of a cell phone&#10;&#10;Description generated with very high confidence">
            <a:extLst>
              <a:ext uri="{FF2B5EF4-FFF2-40B4-BE49-F238E27FC236}">
                <a16:creationId xmlns:a16="http://schemas.microsoft.com/office/drawing/2014/main" id="{08555DA8-25E8-4BB7-8A39-6FDCCF7E6A3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93"/>
          <a:stretch/>
        </p:blipFill>
        <p:spPr>
          <a:xfrm>
            <a:off x="15732398" y="4358480"/>
            <a:ext cx="16957204" cy="13417352"/>
          </a:xfrm>
          <a:prstGeom prst="rect">
            <a:avLst/>
          </a:prstGeom>
        </p:spPr>
      </p:pic>
      <p:sp>
        <p:nvSpPr>
          <p:cNvPr id="7" name="Shape 323">
            <a:extLst>
              <a:ext uri="{FF2B5EF4-FFF2-40B4-BE49-F238E27FC236}">
                <a16:creationId xmlns:a16="http://schemas.microsoft.com/office/drawing/2014/main" id="{646FE1A8-FAA7-47EC-8706-A5E9FF3DB330}"/>
              </a:ext>
            </a:extLst>
          </p:cNvPr>
          <p:cNvSpPr txBox="1"/>
          <p:nvPr/>
        </p:nvSpPr>
        <p:spPr>
          <a:xfrm>
            <a:off x="28081088" y="18201592"/>
            <a:ext cx="919556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dirty="0">
                <a:solidFill>
                  <a:srgbClr val="808080"/>
                </a:solidFill>
                <a:latin typeface="+mn-lt"/>
                <a:ea typeface="Open Sans"/>
                <a:cs typeface="Open Sans"/>
                <a:sym typeface="Open Sans"/>
              </a:rPr>
              <a:t>Source: Synergy Resource Group</a:t>
            </a:r>
          </a:p>
        </p:txBody>
      </p:sp>
      <p:pic>
        <p:nvPicPr>
          <p:cNvPr id="6" name="Picture 5" descr="A screenshot of a cell phone&#10;&#10;Description generated with very high confidence">
            <a:extLst>
              <a:ext uri="{FF2B5EF4-FFF2-40B4-BE49-F238E27FC236}">
                <a16:creationId xmlns:a16="http://schemas.microsoft.com/office/drawing/2014/main" id="{A5B8C232-3E84-4078-891E-85DC00298AC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9956"/>
          <a:stretch/>
        </p:blipFill>
        <p:spPr>
          <a:xfrm>
            <a:off x="-722110" y="9821574"/>
            <a:ext cx="16957204" cy="1492244"/>
          </a:xfrm>
          <a:prstGeom prst="rect">
            <a:avLst/>
          </a:prstGeom>
        </p:spPr>
      </p:pic>
    </p:spTree>
    <p:extLst>
      <p:ext uri="{BB962C8B-B14F-4D97-AF65-F5344CB8AC3E}">
        <p14:creationId xmlns:p14="http://schemas.microsoft.com/office/powerpoint/2010/main" val="3173815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0D937-8304-4A3A-B720-F0EEDCBB30E1}"/>
              </a:ext>
            </a:extLst>
          </p:cNvPr>
          <p:cNvSpPr>
            <a:spLocks noGrp="1"/>
          </p:cNvSpPr>
          <p:nvPr>
            <p:ph type="ctrTitle"/>
          </p:nvPr>
        </p:nvSpPr>
        <p:spPr>
          <a:xfrm>
            <a:off x="0" y="0"/>
            <a:ext cx="36576000" cy="20574000"/>
          </a:xfrm>
        </p:spPr>
        <p:txBody>
          <a:bodyPr anchor="ctr"/>
          <a:lstStyle/>
          <a:p>
            <a:r>
              <a:rPr lang="en-IN" sz="11200" dirty="0">
                <a:solidFill>
                  <a:schemeClr val="accent1"/>
                </a:solidFill>
              </a:rPr>
              <a:t>What is Google Cloud Platform?</a:t>
            </a:r>
          </a:p>
        </p:txBody>
      </p:sp>
    </p:spTree>
    <p:extLst>
      <p:ext uri="{BB962C8B-B14F-4D97-AF65-F5344CB8AC3E}">
        <p14:creationId xmlns:p14="http://schemas.microsoft.com/office/powerpoint/2010/main" val="428046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Agenda</a:t>
            </a:r>
          </a:p>
        </p:txBody>
      </p:sp>
      <p:sp>
        <p:nvSpPr>
          <p:cNvPr id="3" name="Rectangle 2">
            <a:extLst>
              <a:ext uri="{FF2B5EF4-FFF2-40B4-BE49-F238E27FC236}">
                <a16:creationId xmlns:a16="http://schemas.microsoft.com/office/drawing/2014/main" id="{34EE3DE2-11DF-4C34-828D-B0A9A7382034}"/>
              </a:ext>
            </a:extLst>
          </p:cNvPr>
          <p:cNvSpPr/>
          <p:nvPr/>
        </p:nvSpPr>
        <p:spPr>
          <a:xfrm>
            <a:off x="1219200" y="4370726"/>
            <a:ext cx="20839872" cy="13388280"/>
          </a:xfrm>
          <a:prstGeom prst="rect">
            <a:avLst/>
          </a:prstGeom>
        </p:spPr>
        <p:txBody>
          <a:bodyPr wrap="square">
            <a:spAutoFit/>
          </a:bodyPr>
          <a:lstStyle/>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Need of Cloud Computing</a:t>
            </a:r>
          </a:p>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What is Cloud Computing</a:t>
            </a:r>
          </a:p>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Cloud Services and Providers</a:t>
            </a:r>
          </a:p>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Why GCP</a:t>
            </a:r>
          </a:p>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What is GCP</a:t>
            </a:r>
          </a:p>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GCP Services</a:t>
            </a:r>
          </a:p>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Regions and Zones</a:t>
            </a:r>
          </a:p>
          <a:p>
            <a:pPr marL="2971800" lvl="1" indent="-1143000">
              <a:lnSpc>
                <a:spcPct val="200000"/>
              </a:lnSpc>
              <a:buFont typeface="Wingdings" panose="05000000000000000000" pitchFamily="2" charset="2"/>
              <a:buChar char="v"/>
              <a:defRPr/>
            </a:pPr>
            <a:r>
              <a:rPr lang="en-US" sz="4800" spc="400" dirty="0">
                <a:solidFill>
                  <a:srgbClr val="5F5F5F"/>
                </a:solidFill>
                <a:latin typeface="Gill Sans"/>
                <a:cs typeface="Arial" panose="020B0604020202020204" pitchFamily="34" charset="0"/>
              </a:rPr>
              <a:t>GCP Demo</a:t>
            </a:r>
          </a:p>
          <a:p>
            <a:pPr marL="2971800" lvl="1" indent="-1143000">
              <a:lnSpc>
                <a:spcPct val="200000"/>
              </a:lnSpc>
              <a:buFont typeface="Wingdings" panose="05000000000000000000" pitchFamily="2" charset="2"/>
              <a:buChar char="v"/>
              <a:defRPr/>
            </a:pPr>
            <a:endParaRPr lang="en-US" sz="4800" spc="400" dirty="0">
              <a:solidFill>
                <a:srgbClr val="5F5F5F"/>
              </a:solidFill>
              <a:latin typeface="Gill Sans"/>
              <a:cs typeface="Arial" panose="020B0604020202020204" pitchFamily="34" charset="0"/>
            </a:endParaRPr>
          </a:p>
        </p:txBody>
      </p:sp>
      <p:pic>
        <p:nvPicPr>
          <p:cNvPr id="4" name="Picture 3">
            <a:extLst>
              <a:ext uri="{FF2B5EF4-FFF2-40B4-BE49-F238E27FC236}">
                <a16:creationId xmlns:a16="http://schemas.microsoft.com/office/drawing/2014/main" id="{6D0F1CBA-4A8A-4061-B825-3DDE0A88B9EB}"/>
              </a:ext>
            </a:extLst>
          </p:cNvPr>
          <p:cNvPicPr>
            <a:picLocks noChangeAspect="1"/>
          </p:cNvPicPr>
          <p:nvPr/>
        </p:nvPicPr>
        <p:blipFill>
          <a:blip r:embed="rId2"/>
          <a:stretch>
            <a:fillRect/>
          </a:stretch>
        </p:blipFill>
        <p:spPr>
          <a:xfrm>
            <a:off x="20565880" y="4399186"/>
            <a:ext cx="14233656" cy="11437028"/>
          </a:xfrm>
          <a:prstGeom prst="rect">
            <a:avLst/>
          </a:prstGeom>
        </p:spPr>
      </p:pic>
    </p:spTree>
    <p:extLst>
      <p:ext uri="{BB962C8B-B14F-4D97-AF65-F5344CB8AC3E}">
        <p14:creationId xmlns:p14="http://schemas.microsoft.com/office/powerpoint/2010/main" val="413749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ACB58-295E-41DD-8309-39B803058B25}"/>
              </a:ext>
            </a:extLst>
          </p:cNvPr>
          <p:cNvSpPr>
            <a:spLocks noGrp="1"/>
          </p:cNvSpPr>
          <p:nvPr>
            <p:ph type="title"/>
          </p:nvPr>
        </p:nvSpPr>
        <p:spPr/>
        <p:txBody>
          <a:bodyPr/>
          <a:lstStyle/>
          <a:p>
            <a:r>
              <a:rPr lang="en-IN" dirty="0"/>
              <a:t>What is GCP?</a:t>
            </a:r>
          </a:p>
        </p:txBody>
      </p:sp>
      <p:pic>
        <p:nvPicPr>
          <p:cNvPr id="5" name="Picture 4">
            <a:extLst>
              <a:ext uri="{FF2B5EF4-FFF2-40B4-BE49-F238E27FC236}">
                <a16:creationId xmlns:a16="http://schemas.microsoft.com/office/drawing/2014/main" id="{F550755C-F730-4117-A99F-124163B8E655}"/>
              </a:ext>
            </a:extLst>
          </p:cNvPr>
          <p:cNvPicPr>
            <a:picLocks noChangeAspect="1"/>
          </p:cNvPicPr>
          <p:nvPr/>
        </p:nvPicPr>
        <p:blipFill>
          <a:blip r:embed="rId2"/>
          <a:stretch>
            <a:fillRect/>
          </a:stretch>
        </p:blipFill>
        <p:spPr>
          <a:xfrm>
            <a:off x="11698528" y="7705010"/>
            <a:ext cx="13178936" cy="6110236"/>
          </a:xfrm>
          <a:prstGeom prst="rect">
            <a:avLst/>
          </a:prstGeom>
        </p:spPr>
      </p:pic>
      <p:sp>
        <p:nvSpPr>
          <p:cNvPr id="6" name="Rectangle 5">
            <a:extLst>
              <a:ext uri="{FF2B5EF4-FFF2-40B4-BE49-F238E27FC236}">
                <a16:creationId xmlns:a16="http://schemas.microsoft.com/office/drawing/2014/main" id="{36E7C35C-1E80-46A8-A11D-2110F65A6E01}"/>
              </a:ext>
            </a:extLst>
          </p:cNvPr>
          <p:cNvSpPr/>
          <p:nvPr/>
        </p:nvSpPr>
        <p:spPr>
          <a:xfrm>
            <a:off x="2326566" y="4951760"/>
            <a:ext cx="31922860" cy="954107"/>
          </a:xfrm>
          <a:prstGeom prst="rect">
            <a:avLst/>
          </a:prstGeom>
        </p:spPr>
        <p:txBody>
          <a:bodyPr wrap="square">
            <a:spAutoFit/>
          </a:bodyPr>
          <a:lstStyle/>
          <a:p>
            <a:pPr algn="ctr"/>
            <a:r>
              <a:rPr lang="en-IN" sz="5600" kern="0" dirty="0">
                <a:solidFill>
                  <a:srgbClr val="5F5F5F"/>
                </a:solidFill>
                <a:latin typeface="+mn-lt"/>
              </a:rPr>
              <a:t>Google Cloud Platform, is a suite of </a:t>
            </a:r>
            <a:r>
              <a:rPr lang="en-IN" sz="5600" i="1" kern="0" dirty="0">
                <a:solidFill>
                  <a:schemeClr val="accent1"/>
                </a:solidFill>
                <a:latin typeface="+mn-lt"/>
              </a:rPr>
              <a:t>cloud computing services </a:t>
            </a:r>
            <a:r>
              <a:rPr lang="en-IN" sz="5600" kern="0" dirty="0">
                <a:solidFill>
                  <a:srgbClr val="5F5F5F"/>
                </a:solidFill>
                <a:latin typeface="+mn-lt"/>
              </a:rPr>
              <a:t>and </a:t>
            </a:r>
            <a:r>
              <a:rPr lang="en-IN" sz="5600" i="1" dirty="0">
                <a:solidFill>
                  <a:schemeClr val="accent1"/>
                </a:solidFill>
                <a:latin typeface="+mn-lt"/>
              </a:rPr>
              <a:t>management tools </a:t>
            </a:r>
            <a:r>
              <a:rPr lang="en-IN" sz="5600" dirty="0">
                <a:latin typeface="+mn-lt"/>
              </a:rPr>
              <a:t>offered by Google</a:t>
            </a:r>
          </a:p>
        </p:txBody>
      </p:sp>
      <p:sp>
        <p:nvSpPr>
          <p:cNvPr id="7" name="Rectangle: Rounded Corners 6">
            <a:extLst>
              <a:ext uri="{FF2B5EF4-FFF2-40B4-BE49-F238E27FC236}">
                <a16:creationId xmlns:a16="http://schemas.microsoft.com/office/drawing/2014/main" id="{D4537AAB-EAC9-47D8-86D7-F112B7E49E9B}"/>
              </a:ext>
            </a:extLst>
          </p:cNvPr>
          <p:cNvSpPr/>
          <p:nvPr/>
        </p:nvSpPr>
        <p:spPr>
          <a:xfrm>
            <a:off x="8016232" y="14807085"/>
            <a:ext cx="20928952" cy="3779758"/>
          </a:xfrm>
          <a:prstGeom prst="roundRect">
            <a:avLst/>
          </a:prstGeom>
          <a:solidFill>
            <a:schemeClr val="bg1"/>
          </a:solidFill>
          <a:effectLst>
            <a:outerShdw blurRad="50800" dist="38100" dir="5400000" algn="t" rotWithShape="0">
              <a:prstClr val="black">
                <a:alpha val="40000"/>
              </a:prstClr>
            </a:outerShdw>
          </a:effectLst>
        </p:spPr>
        <p:txBody>
          <a:bodyPr wrap="square" anchor="ctr">
            <a:spAutoFit/>
          </a:bodyPr>
          <a:lstStyle/>
          <a:p>
            <a:pPr algn="just">
              <a:lnSpc>
                <a:spcPct val="150000"/>
              </a:lnSpc>
            </a:pPr>
            <a:r>
              <a:rPr lang="en-IN" sz="4800" dirty="0">
                <a:latin typeface="+mn-lt"/>
              </a:rPr>
              <a:t>Alongside a set of management tools, it provides a </a:t>
            </a:r>
            <a:r>
              <a:rPr lang="en-IN" sz="4800" i="1" dirty="0">
                <a:solidFill>
                  <a:schemeClr val="accent1"/>
                </a:solidFill>
                <a:latin typeface="+mn-lt"/>
              </a:rPr>
              <a:t>series of modular cloud services including computing, data storage, data analytics and machine learning</a:t>
            </a:r>
          </a:p>
        </p:txBody>
      </p:sp>
    </p:spTree>
    <p:extLst>
      <p:ext uri="{BB962C8B-B14F-4D97-AF65-F5344CB8AC3E}">
        <p14:creationId xmlns:p14="http://schemas.microsoft.com/office/powerpoint/2010/main" val="38334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9591-B406-4D03-AB03-5A6482D02BF8}"/>
              </a:ext>
            </a:extLst>
          </p:cNvPr>
          <p:cNvSpPr>
            <a:spLocks noGrp="1"/>
          </p:cNvSpPr>
          <p:nvPr>
            <p:ph type="title"/>
          </p:nvPr>
        </p:nvSpPr>
        <p:spPr/>
        <p:txBody>
          <a:bodyPr/>
          <a:lstStyle/>
          <a:p>
            <a:r>
              <a:rPr lang="en-IN" dirty="0"/>
              <a:t>Google Cloud Platform Services</a:t>
            </a:r>
          </a:p>
        </p:txBody>
      </p:sp>
      <p:grpSp>
        <p:nvGrpSpPr>
          <p:cNvPr id="3" name="Group 2">
            <a:extLst>
              <a:ext uri="{FF2B5EF4-FFF2-40B4-BE49-F238E27FC236}">
                <a16:creationId xmlns:a16="http://schemas.microsoft.com/office/drawing/2014/main" id="{87100F5D-0C6B-49A9-8B89-46878E57091A}"/>
              </a:ext>
            </a:extLst>
          </p:cNvPr>
          <p:cNvGrpSpPr/>
          <p:nvPr/>
        </p:nvGrpSpPr>
        <p:grpSpPr>
          <a:xfrm>
            <a:off x="1121958" y="4526362"/>
            <a:ext cx="34117576" cy="12684439"/>
            <a:chOff x="1121958" y="4526362"/>
            <a:chExt cx="34117576" cy="12684439"/>
          </a:xfrm>
        </p:grpSpPr>
        <p:pic>
          <p:nvPicPr>
            <p:cNvPr id="37" name="Picture 36" descr="A close up of a sign&#10;&#10;Description generated with very high confidence">
              <a:extLst>
                <a:ext uri="{FF2B5EF4-FFF2-40B4-BE49-F238E27FC236}">
                  <a16:creationId xmlns:a16="http://schemas.microsoft.com/office/drawing/2014/main" id="{72045A84-744F-439C-AEC5-D792D86182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13554" y="4526362"/>
              <a:ext cx="4037692" cy="4037692"/>
            </a:xfrm>
            <a:prstGeom prst="rect">
              <a:avLst/>
            </a:prstGeom>
          </p:spPr>
        </p:pic>
        <p:pic>
          <p:nvPicPr>
            <p:cNvPr id="40" name="Picture 39" descr="A close up of a logo&#10;&#10;Description generated with high confidence">
              <a:extLst>
                <a:ext uri="{FF2B5EF4-FFF2-40B4-BE49-F238E27FC236}">
                  <a16:creationId xmlns:a16="http://schemas.microsoft.com/office/drawing/2014/main" id="{9DB706CA-0931-43BF-B9A9-53C6F3665B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0998" y="12199834"/>
              <a:ext cx="4037692" cy="4037692"/>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B5E315B1-C2C0-4D0F-80E5-AF51D0E0F3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4194" y="12181874"/>
              <a:ext cx="4037692" cy="4037692"/>
            </a:xfrm>
            <a:prstGeom prst="rect">
              <a:avLst/>
            </a:prstGeom>
          </p:spPr>
        </p:pic>
        <p:pic>
          <p:nvPicPr>
            <p:cNvPr id="44" name="Picture 43">
              <a:extLst>
                <a:ext uri="{FF2B5EF4-FFF2-40B4-BE49-F238E27FC236}">
                  <a16:creationId xmlns:a16="http://schemas.microsoft.com/office/drawing/2014/main" id="{9C3EDDA4-403B-43AE-9726-BDA21F5FA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67394" y="12181878"/>
              <a:ext cx="4037692" cy="4037692"/>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9EF4D4AA-D873-4490-BFD4-15B5B9665C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411506" y="12181874"/>
              <a:ext cx="4037692" cy="4037692"/>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06AEFADD-57CB-4ED8-86F0-FE0D26432E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80102" y="12181874"/>
              <a:ext cx="4037692" cy="4037692"/>
            </a:xfrm>
            <a:prstGeom prst="rect">
              <a:avLst/>
            </a:prstGeom>
          </p:spPr>
        </p:pic>
        <p:pic>
          <p:nvPicPr>
            <p:cNvPr id="58" name="Picture 57">
              <a:extLst>
                <a:ext uri="{FF2B5EF4-FFF2-40B4-BE49-F238E27FC236}">
                  <a16:creationId xmlns:a16="http://schemas.microsoft.com/office/drawing/2014/main" id="{FA04C064-B1DE-4051-9C53-7E9832176E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61486" y="4723514"/>
              <a:ext cx="4053460" cy="3643380"/>
            </a:xfrm>
            <a:prstGeom prst="rect">
              <a:avLst/>
            </a:prstGeom>
          </p:spPr>
        </p:pic>
        <p:pic>
          <p:nvPicPr>
            <p:cNvPr id="59" name="Picture 58" descr="A close up of a logo&#10;&#10;Description generated with very high confidence">
              <a:extLst>
                <a:ext uri="{FF2B5EF4-FFF2-40B4-BE49-F238E27FC236}">
                  <a16:creationId xmlns:a16="http://schemas.microsoft.com/office/drawing/2014/main" id="{39F4FD17-DCDB-4F08-B471-23EA7D5969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440994" y="4526366"/>
              <a:ext cx="4037692" cy="4037692"/>
            </a:xfrm>
            <a:prstGeom prst="rect">
              <a:avLst/>
            </a:prstGeom>
          </p:spPr>
        </p:pic>
        <p:pic>
          <p:nvPicPr>
            <p:cNvPr id="60" name="Picture 59" descr="A close up of a logo&#10;&#10;Description generated with high confidence">
              <a:extLst>
                <a:ext uri="{FF2B5EF4-FFF2-40B4-BE49-F238E27FC236}">
                  <a16:creationId xmlns:a16="http://schemas.microsoft.com/office/drawing/2014/main" id="{5F239741-F06F-4EC3-A845-232EDF66423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54190" y="4526362"/>
              <a:ext cx="4037692" cy="4037692"/>
            </a:xfrm>
            <a:prstGeom prst="rect">
              <a:avLst/>
            </a:prstGeom>
          </p:spPr>
        </p:pic>
        <p:pic>
          <p:nvPicPr>
            <p:cNvPr id="61" name="Picture 60" descr="A close up of a sign&#10;&#10;Description generated with high confidence">
              <a:extLst>
                <a:ext uri="{FF2B5EF4-FFF2-40B4-BE49-F238E27FC236}">
                  <a16:creationId xmlns:a16="http://schemas.microsoft.com/office/drawing/2014/main" id="{1491FA82-C8D8-47FB-A8F4-4379453CF1E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65622" y="4526362"/>
              <a:ext cx="4037692" cy="4037692"/>
            </a:xfrm>
            <a:prstGeom prst="rect">
              <a:avLst/>
            </a:prstGeom>
          </p:spPr>
        </p:pic>
        <p:sp>
          <p:nvSpPr>
            <p:cNvPr id="63" name="TextBox 62">
              <a:extLst>
                <a:ext uri="{FF2B5EF4-FFF2-40B4-BE49-F238E27FC236}">
                  <a16:creationId xmlns:a16="http://schemas.microsoft.com/office/drawing/2014/main" id="{67D72447-07A1-4778-BA00-3292FACF62C0}"/>
                </a:ext>
              </a:extLst>
            </p:cNvPr>
            <p:cNvSpPr txBox="1"/>
            <p:nvPr/>
          </p:nvSpPr>
          <p:spPr>
            <a:xfrm>
              <a:off x="2731644" y="8718230"/>
              <a:ext cx="3456384" cy="954107"/>
            </a:xfrm>
            <a:prstGeom prst="rect">
              <a:avLst/>
            </a:prstGeom>
            <a:noFill/>
          </p:spPr>
          <p:txBody>
            <a:bodyPr wrap="square" rtlCol="0">
              <a:spAutoFit/>
            </a:bodyPr>
            <a:lstStyle/>
            <a:p>
              <a:r>
                <a:rPr lang="en-IN" sz="5600" b="1" dirty="0">
                  <a:latin typeface="+mn-lt"/>
                </a:rPr>
                <a:t>Compute</a:t>
              </a:r>
            </a:p>
          </p:txBody>
        </p:sp>
        <p:sp>
          <p:nvSpPr>
            <p:cNvPr id="64" name="TextBox 63">
              <a:extLst>
                <a:ext uri="{FF2B5EF4-FFF2-40B4-BE49-F238E27FC236}">
                  <a16:creationId xmlns:a16="http://schemas.microsoft.com/office/drawing/2014/main" id="{6CCDFC30-9736-4797-A37F-FEE3CE7D2E58}"/>
                </a:ext>
              </a:extLst>
            </p:cNvPr>
            <p:cNvSpPr txBox="1"/>
            <p:nvPr/>
          </p:nvSpPr>
          <p:spPr>
            <a:xfrm>
              <a:off x="7968924" y="8718230"/>
              <a:ext cx="6808216" cy="954107"/>
            </a:xfrm>
            <a:prstGeom prst="rect">
              <a:avLst/>
            </a:prstGeom>
            <a:noFill/>
          </p:spPr>
          <p:txBody>
            <a:bodyPr wrap="square" rtlCol="0">
              <a:spAutoFit/>
            </a:bodyPr>
            <a:lstStyle/>
            <a:p>
              <a:pPr algn="ctr"/>
              <a:r>
                <a:rPr lang="en-IN" sz="5600" b="1" dirty="0">
                  <a:latin typeface="+mn-lt"/>
                </a:rPr>
                <a:t>Storage &amp; Database</a:t>
              </a:r>
            </a:p>
          </p:txBody>
        </p:sp>
        <p:sp>
          <p:nvSpPr>
            <p:cNvPr id="65" name="TextBox 64">
              <a:extLst>
                <a:ext uri="{FF2B5EF4-FFF2-40B4-BE49-F238E27FC236}">
                  <a16:creationId xmlns:a16="http://schemas.microsoft.com/office/drawing/2014/main" id="{F75F319A-4BEE-4328-8D9E-25E04E8B2041}"/>
                </a:ext>
              </a:extLst>
            </p:cNvPr>
            <p:cNvSpPr txBox="1"/>
            <p:nvPr/>
          </p:nvSpPr>
          <p:spPr>
            <a:xfrm>
              <a:off x="16124928" y="8718230"/>
              <a:ext cx="4319072" cy="954107"/>
            </a:xfrm>
            <a:prstGeom prst="rect">
              <a:avLst/>
            </a:prstGeom>
            <a:noFill/>
          </p:spPr>
          <p:txBody>
            <a:bodyPr wrap="square" rtlCol="0">
              <a:spAutoFit/>
            </a:bodyPr>
            <a:lstStyle/>
            <a:p>
              <a:r>
                <a:rPr lang="en-IN" sz="5600" b="1" dirty="0">
                  <a:latin typeface="+mn-lt"/>
                </a:rPr>
                <a:t>Networking</a:t>
              </a:r>
            </a:p>
          </p:txBody>
        </p:sp>
        <p:sp>
          <p:nvSpPr>
            <p:cNvPr id="66" name="TextBox 65">
              <a:extLst>
                <a:ext uri="{FF2B5EF4-FFF2-40B4-BE49-F238E27FC236}">
                  <a16:creationId xmlns:a16="http://schemas.microsoft.com/office/drawing/2014/main" id="{3AD7C501-B4E3-4F84-9B2E-4261935B53DB}"/>
                </a:ext>
              </a:extLst>
            </p:cNvPr>
            <p:cNvSpPr txBox="1"/>
            <p:nvPr/>
          </p:nvSpPr>
          <p:spPr>
            <a:xfrm>
              <a:off x="23598362" y="8718230"/>
              <a:ext cx="3468068" cy="954107"/>
            </a:xfrm>
            <a:prstGeom prst="rect">
              <a:avLst/>
            </a:prstGeom>
            <a:noFill/>
          </p:spPr>
          <p:txBody>
            <a:bodyPr wrap="square" rtlCol="0">
              <a:spAutoFit/>
            </a:bodyPr>
            <a:lstStyle/>
            <a:p>
              <a:r>
                <a:rPr lang="en-IN" sz="5600" b="1" dirty="0">
                  <a:latin typeface="+mn-lt"/>
                </a:rPr>
                <a:t>Big Data</a:t>
              </a:r>
            </a:p>
          </p:txBody>
        </p:sp>
        <p:sp>
          <p:nvSpPr>
            <p:cNvPr id="67" name="TextBox 66">
              <a:extLst>
                <a:ext uri="{FF2B5EF4-FFF2-40B4-BE49-F238E27FC236}">
                  <a16:creationId xmlns:a16="http://schemas.microsoft.com/office/drawing/2014/main" id="{6E52039B-2ECC-4070-8EF7-A3CDA2ACB718}"/>
                </a:ext>
              </a:extLst>
            </p:cNvPr>
            <p:cNvSpPr txBox="1"/>
            <p:nvPr/>
          </p:nvSpPr>
          <p:spPr>
            <a:xfrm>
              <a:off x="29536890" y="8718230"/>
              <a:ext cx="5702644" cy="954107"/>
            </a:xfrm>
            <a:prstGeom prst="rect">
              <a:avLst/>
            </a:prstGeom>
            <a:noFill/>
          </p:spPr>
          <p:txBody>
            <a:bodyPr wrap="square" rtlCol="0">
              <a:spAutoFit/>
            </a:bodyPr>
            <a:lstStyle/>
            <a:p>
              <a:pPr algn="ctr"/>
              <a:r>
                <a:rPr lang="en-IN" sz="5600" b="1" dirty="0">
                  <a:latin typeface="+mn-lt"/>
                </a:rPr>
                <a:t>Developer Tools</a:t>
              </a:r>
            </a:p>
          </p:txBody>
        </p:sp>
        <p:sp>
          <p:nvSpPr>
            <p:cNvPr id="68" name="TextBox 67">
              <a:extLst>
                <a:ext uri="{FF2B5EF4-FFF2-40B4-BE49-F238E27FC236}">
                  <a16:creationId xmlns:a16="http://schemas.microsoft.com/office/drawing/2014/main" id="{A59B7B2F-F4CA-4315-A733-03F87B03AF23}"/>
                </a:ext>
              </a:extLst>
            </p:cNvPr>
            <p:cNvSpPr txBox="1"/>
            <p:nvPr/>
          </p:nvSpPr>
          <p:spPr>
            <a:xfrm>
              <a:off x="1121958" y="16217830"/>
              <a:ext cx="6675756" cy="954107"/>
            </a:xfrm>
            <a:prstGeom prst="rect">
              <a:avLst/>
            </a:prstGeom>
            <a:noFill/>
          </p:spPr>
          <p:txBody>
            <a:bodyPr wrap="square" rtlCol="0">
              <a:spAutoFit/>
            </a:bodyPr>
            <a:lstStyle/>
            <a:p>
              <a:pPr algn="ctr"/>
              <a:r>
                <a:rPr lang="en-IN" sz="5600" b="1" dirty="0">
                  <a:latin typeface="+mn-lt"/>
                </a:rPr>
                <a:t>Identity &amp; Security</a:t>
              </a:r>
            </a:p>
          </p:txBody>
        </p:sp>
        <p:sp>
          <p:nvSpPr>
            <p:cNvPr id="69" name="TextBox 68">
              <a:extLst>
                <a:ext uri="{FF2B5EF4-FFF2-40B4-BE49-F238E27FC236}">
                  <a16:creationId xmlns:a16="http://schemas.microsoft.com/office/drawing/2014/main" id="{D263B071-D2EF-4127-81EA-436E3F57F94B}"/>
                </a:ext>
              </a:extLst>
            </p:cNvPr>
            <p:cNvSpPr txBox="1"/>
            <p:nvPr/>
          </p:nvSpPr>
          <p:spPr>
            <a:xfrm>
              <a:off x="8355464" y="16218986"/>
              <a:ext cx="6037328" cy="954107"/>
            </a:xfrm>
            <a:prstGeom prst="rect">
              <a:avLst/>
            </a:prstGeom>
            <a:noFill/>
          </p:spPr>
          <p:txBody>
            <a:bodyPr wrap="square" rtlCol="0">
              <a:spAutoFit/>
            </a:bodyPr>
            <a:lstStyle/>
            <a:p>
              <a:pPr algn="ctr"/>
              <a:r>
                <a:rPr lang="en-IN" sz="5600" b="1" dirty="0">
                  <a:latin typeface="+mn-lt"/>
                </a:rPr>
                <a:t>Internet of Things</a:t>
              </a:r>
            </a:p>
          </p:txBody>
        </p:sp>
        <p:sp>
          <p:nvSpPr>
            <p:cNvPr id="70" name="TextBox 69">
              <a:extLst>
                <a:ext uri="{FF2B5EF4-FFF2-40B4-BE49-F238E27FC236}">
                  <a16:creationId xmlns:a16="http://schemas.microsoft.com/office/drawing/2014/main" id="{57CED610-7537-45D4-B350-5A3168ADD114}"/>
                </a:ext>
              </a:extLst>
            </p:cNvPr>
            <p:cNvSpPr txBox="1"/>
            <p:nvPr/>
          </p:nvSpPr>
          <p:spPr>
            <a:xfrm>
              <a:off x="16383452" y="16219564"/>
              <a:ext cx="3802024" cy="954107"/>
            </a:xfrm>
            <a:prstGeom prst="rect">
              <a:avLst/>
            </a:prstGeom>
            <a:noFill/>
          </p:spPr>
          <p:txBody>
            <a:bodyPr wrap="square" rtlCol="0">
              <a:spAutoFit/>
            </a:bodyPr>
            <a:lstStyle/>
            <a:p>
              <a:pPr algn="ctr"/>
              <a:r>
                <a:rPr lang="en-IN" sz="5600" b="1" dirty="0">
                  <a:latin typeface="+mn-lt"/>
                </a:rPr>
                <a:t>Cloud AI</a:t>
              </a:r>
            </a:p>
          </p:txBody>
        </p:sp>
        <p:sp>
          <p:nvSpPr>
            <p:cNvPr id="71" name="TextBox 70">
              <a:extLst>
                <a:ext uri="{FF2B5EF4-FFF2-40B4-BE49-F238E27FC236}">
                  <a16:creationId xmlns:a16="http://schemas.microsoft.com/office/drawing/2014/main" id="{626BB5B3-E340-4143-B324-939883C39176}"/>
                </a:ext>
              </a:extLst>
            </p:cNvPr>
            <p:cNvSpPr txBox="1"/>
            <p:nvPr/>
          </p:nvSpPr>
          <p:spPr>
            <a:xfrm>
              <a:off x="21923434" y="16256692"/>
              <a:ext cx="7013828" cy="954107"/>
            </a:xfrm>
            <a:prstGeom prst="rect">
              <a:avLst/>
            </a:prstGeom>
            <a:noFill/>
          </p:spPr>
          <p:txBody>
            <a:bodyPr wrap="square" rtlCol="0">
              <a:spAutoFit/>
            </a:bodyPr>
            <a:lstStyle/>
            <a:p>
              <a:pPr algn="ctr"/>
              <a:r>
                <a:rPr lang="en-IN" sz="5600" b="1" dirty="0">
                  <a:latin typeface="+mn-lt"/>
                </a:rPr>
                <a:t>Management Tools</a:t>
              </a:r>
            </a:p>
          </p:txBody>
        </p:sp>
        <p:sp>
          <p:nvSpPr>
            <p:cNvPr id="72" name="TextBox 71">
              <a:extLst>
                <a:ext uri="{FF2B5EF4-FFF2-40B4-BE49-F238E27FC236}">
                  <a16:creationId xmlns:a16="http://schemas.microsoft.com/office/drawing/2014/main" id="{9915296E-179D-41DF-9C34-D2ECD754A493}"/>
                </a:ext>
              </a:extLst>
            </p:cNvPr>
            <p:cNvSpPr txBox="1"/>
            <p:nvPr/>
          </p:nvSpPr>
          <p:spPr>
            <a:xfrm>
              <a:off x="29924438" y="16256694"/>
              <a:ext cx="4927540" cy="954107"/>
            </a:xfrm>
            <a:prstGeom prst="rect">
              <a:avLst/>
            </a:prstGeom>
            <a:noFill/>
          </p:spPr>
          <p:txBody>
            <a:bodyPr wrap="square" rtlCol="0">
              <a:spAutoFit/>
            </a:bodyPr>
            <a:lstStyle/>
            <a:p>
              <a:pPr algn="ctr"/>
              <a:r>
                <a:rPr lang="en-IN" sz="5600" b="1" dirty="0">
                  <a:latin typeface="+mn-lt"/>
                </a:rPr>
                <a:t>Data Transfer</a:t>
              </a:r>
            </a:p>
          </p:txBody>
        </p:sp>
      </p:grpSp>
    </p:spTree>
    <p:extLst>
      <p:ext uri="{BB962C8B-B14F-4D97-AF65-F5344CB8AC3E}">
        <p14:creationId xmlns:p14="http://schemas.microsoft.com/office/powerpoint/2010/main" val="2761137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818B-7CD6-4532-B83E-14B10743CA3C}"/>
              </a:ext>
            </a:extLst>
          </p:cNvPr>
          <p:cNvSpPr>
            <a:spLocks noGrp="1"/>
          </p:cNvSpPr>
          <p:nvPr>
            <p:ph type="ctrTitle"/>
          </p:nvPr>
        </p:nvSpPr>
        <p:spPr/>
        <p:txBody>
          <a:bodyPr/>
          <a:lstStyle/>
          <a:p>
            <a:r>
              <a:rPr lang="en-IN" sz="9600" dirty="0">
                <a:solidFill>
                  <a:schemeClr val="accent1"/>
                </a:solidFill>
              </a:rPr>
              <a:t>GCP Regions and Zones</a:t>
            </a:r>
          </a:p>
        </p:txBody>
      </p:sp>
    </p:spTree>
    <p:extLst>
      <p:ext uri="{BB962C8B-B14F-4D97-AF65-F5344CB8AC3E}">
        <p14:creationId xmlns:p14="http://schemas.microsoft.com/office/powerpoint/2010/main" val="1646135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F44D-D046-48CB-9ECD-CDE8B092C4DF}"/>
              </a:ext>
            </a:extLst>
          </p:cNvPr>
          <p:cNvSpPr>
            <a:spLocks noGrp="1"/>
          </p:cNvSpPr>
          <p:nvPr>
            <p:ph type="title"/>
          </p:nvPr>
        </p:nvSpPr>
        <p:spPr/>
        <p:txBody>
          <a:bodyPr/>
          <a:lstStyle/>
          <a:p>
            <a:r>
              <a:rPr lang="en-IN" dirty="0"/>
              <a:t>GCP Regions and Zones</a:t>
            </a:r>
          </a:p>
        </p:txBody>
      </p:sp>
      <p:pic>
        <p:nvPicPr>
          <p:cNvPr id="5" name="Picture 4" descr="A close up of a map&#10;&#10;Description generated with high confidence">
            <a:extLst>
              <a:ext uri="{FF2B5EF4-FFF2-40B4-BE49-F238E27FC236}">
                <a16:creationId xmlns:a16="http://schemas.microsoft.com/office/drawing/2014/main" id="{6E1D2C00-FBD1-41CE-B08B-BE8FC1C4E94A}"/>
              </a:ext>
            </a:extLst>
          </p:cNvPr>
          <p:cNvPicPr>
            <a:picLocks noChangeAspect="1"/>
          </p:cNvPicPr>
          <p:nvPr/>
        </p:nvPicPr>
        <p:blipFill rotWithShape="1">
          <a:blip r:embed="rId2">
            <a:extLst>
              <a:ext uri="{28A0092B-C50C-407E-A947-70E740481C1C}">
                <a14:useLocalDpi xmlns:a14="http://schemas.microsoft.com/office/drawing/2010/main" val="0"/>
              </a:ext>
            </a:extLst>
          </a:blip>
          <a:srcRect t="1984"/>
          <a:stretch/>
        </p:blipFill>
        <p:spPr>
          <a:xfrm>
            <a:off x="5060120" y="3549142"/>
            <a:ext cx="26455760" cy="15340612"/>
          </a:xfrm>
          <a:prstGeom prst="rect">
            <a:avLst/>
          </a:prstGeom>
        </p:spPr>
      </p:pic>
    </p:spTree>
    <p:extLst>
      <p:ext uri="{BB962C8B-B14F-4D97-AF65-F5344CB8AC3E}">
        <p14:creationId xmlns:p14="http://schemas.microsoft.com/office/powerpoint/2010/main" val="191621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4ED7-2170-4BFD-9F5E-1B55BD58E319}"/>
              </a:ext>
            </a:extLst>
          </p:cNvPr>
          <p:cNvSpPr>
            <a:spLocks noGrp="1"/>
          </p:cNvSpPr>
          <p:nvPr>
            <p:ph type="title"/>
          </p:nvPr>
        </p:nvSpPr>
        <p:spPr/>
        <p:txBody>
          <a:bodyPr/>
          <a:lstStyle/>
          <a:p>
            <a:r>
              <a:rPr lang="en-IN" dirty="0"/>
              <a:t>GCP Regions and Zones</a:t>
            </a:r>
          </a:p>
        </p:txBody>
      </p:sp>
      <p:sp>
        <p:nvSpPr>
          <p:cNvPr id="5" name="Isosceles Triangle 4">
            <a:extLst>
              <a:ext uri="{FF2B5EF4-FFF2-40B4-BE49-F238E27FC236}">
                <a16:creationId xmlns:a16="http://schemas.microsoft.com/office/drawing/2014/main" id="{B9DB3328-B8AF-4C7C-B83B-A351DD33C2D1}"/>
              </a:ext>
            </a:extLst>
          </p:cNvPr>
          <p:cNvSpPr/>
          <p:nvPr/>
        </p:nvSpPr>
        <p:spPr bwMode="auto">
          <a:xfrm rot="10800000">
            <a:off x="10511132" y="4655856"/>
            <a:ext cx="15553728" cy="13696040"/>
          </a:xfrm>
          <a:prstGeom prst="triangle">
            <a:avLst/>
          </a:prstGeom>
          <a:solidFill>
            <a:schemeClr val="tx1"/>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8" name="Rectangle 7">
            <a:extLst>
              <a:ext uri="{FF2B5EF4-FFF2-40B4-BE49-F238E27FC236}">
                <a16:creationId xmlns:a16="http://schemas.microsoft.com/office/drawing/2014/main" id="{39F42A6E-640F-4B5A-89A5-088F8E6D9AD4}"/>
              </a:ext>
            </a:extLst>
          </p:cNvPr>
          <p:cNvSpPr/>
          <p:nvPr/>
        </p:nvSpPr>
        <p:spPr>
          <a:xfrm>
            <a:off x="9143988" y="4909856"/>
            <a:ext cx="18288000" cy="1815882"/>
          </a:xfrm>
          <a:prstGeom prst="rect">
            <a:avLst/>
          </a:prstGeom>
        </p:spPr>
        <p:txBody>
          <a:bodyPr>
            <a:spAutoFit/>
          </a:bodyPr>
          <a:lstStyle/>
          <a:p>
            <a:pPr lvl="0" algn="ctr">
              <a:buClr>
                <a:srgbClr val="FF0000"/>
              </a:buClr>
              <a:buSzTx/>
              <a:buFont typeface="Arial" pitchFamily="34" charset="0"/>
              <a:buNone/>
            </a:pPr>
            <a:r>
              <a:rPr lang="en-US" sz="5600" b="1" dirty="0">
                <a:solidFill>
                  <a:schemeClr val="bg1"/>
                </a:solidFill>
                <a:latin typeface="+mn-lt"/>
              </a:rPr>
              <a:t>Global Resource or Multi-regional resource</a:t>
            </a:r>
          </a:p>
          <a:p>
            <a:pPr lvl="0" algn="ctr">
              <a:buClr>
                <a:srgbClr val="FF0000"/>
              </a:buClr>
              <a:buSzTx/>
              <a:buFont typeface="Arial" pitchFamily="34" charset="0"/>
              <a:buNone/>
            </a:pPr>
            <a:r>
              <a:rPr lang="en-US" sz="5600" dirty="0">
                <a:solidFill>
                  <a:schemeClr val="bg1"/>
                </a:solidFill>
                <a:latin typeface="+mn-lt"/>
              </a:rPr>
              <a:t>(</a:t>
            </a:r>
            <a:r>
              <a:rPr lang="en-US" sz="5600" dirty="0" err="1">
                <a:solidFill>
                  <a:schemeClr val="bg1"/>
                </a:solidFill>
                <a:latin typeface="+mn-lt"/>
              </a:rPr>
              <a:t>BigQuery</a:t>
            </a:r>
            <a:r>
              <a:rPr lang="en-US" sz="5600" dirty="0">
                <a:solidFill>
                  <a:schemeClr val="bg1"/>
                </a:solidFill>
                <a:latin typeface="+mn-lt"/>
              </a:rPr>
              <a:t>, Datastore, Cloud Storage)</a:t>
            </a:r>
          </a:p>
        </p:txBody>
      </p:sp>
      <p:sp>
        <p:nvSpPr>
          <p:cNvPr id="6" name="Isosceles Triangle 5">
            <a:extLst>
              <a:ext uri="{FF2B5EF4-FFF2-40B4-BE49-F238E27FC236}">
                <a16:creationId xmlns:a16="http://schemas.microsoft.com/office/drawing/2014/main" id="{235D3FD9-9C05-4CAA-A772-6BA0BF267650}"/>
              </a:ext>
            </a:extLst>
          </p:cNvPr>
          <p:cNvSpPr/>
          <p:nvPr/>
        </p:nvSpPr>
        <p:spPr bwMode="auto">
          <a:xfrm rot="10800000">
            <a:off x="12721688" y="7422966"/>
            <a:ext cx="11132616" cy="10658452"/>
          </a:xfrm>
          <a:prstGeom prst="triangle">
            <a:avLst/>
          </a:prstGeom>
          <a:solidFill>
            <a:srgbClr val="0D80B9"/>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sp>
        <p:nvSpPr>
          <p:cNvPr id="7" name="Isosceles Triangle 6">
            <a:extLst>
              <a:ext uri="{FF2B5EF4-FFF2-40B4-BE49-F238E27FC236}">
                <a16:creationId xmlns:a16="http://schemas.microsoft.com/office/drawing/2014/main" id="{01C6C15F-BCF2-47B1-BA03-BCF5CDC9DB8B}"/>
              </a:ext>
            </a:extLst>
          </p:cNvPr>
          <p:cNvSpPr/>
          <p:nvPr/>
        </p:nvSpPr>
        <p:spPr bwMode="auto">
          <a:xfrm rot="10800000">
            <a:off x="14462172" y="10023114"/>
            <a:ext cx="7651640" cy="8058308"/>
          </a:xfrm>
          <a:prstGeom prst="triangle">
            <a:avLst/>
          </a:prstGeom>
          <a:solidFill>
            <a:srgbClr val="FF5B5B"/>
          </a:solidFill>
          <a:ln w="9525" cap="flat" cmpd="sng" algn="ctr">
            <a:solidFill>
              <a:schemeClr val="bg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sp>
        <p:nvSpPr>
          <p:cNvPr id="9" name="Rectangle 8">
            <a:extLst>
              <a:ext uri="{FF2B5EF4-FFF2-40B4-BE49-F238E27FC236}">
                <a16:creationId xmlns:a16="http://schemas.microsoft.com/office/drawing/2014/main" id="{091ED257-1170-47B2-9D26-06BF73AFF4DE}"/>
              </a:ext>
            </a:extLst>
          </p:cNvPr>
          <p:cNvSpPr/>
          <p:nvPr/>
        </p:nvSpPr>
        <p:spPr>
          <a:xfrm>
            <a:off x="15510656" y="7415606"/>
            <a:ext cx="5654112" cy="1692771"/>
          </a:xfrm>
          <a:prstGeom prst="rect">
            <a:avLst/>
          </a:prstGeom>
        </p:spPr>
        <p:txBody>
          <a:bodyPr wrap="none">
            <a:spAutoFit/>
          </a:bodyPr>
          <a:lstStyle/>
          <a:p>
            <a:pPr algn="ctr">
              <a:buClr>
                <a:srgbClr val="FF0000"/>
              </a:buClr>
            </a:pPr>
            <a:r>
              <a:rPr lang="en-US" sz="4800" b="1" dirty="0">
                <a:solidFill>
                  <a:schemeClr val="bg1"/>
                </a:solidFill>
                <a:latin typeface="+mn-lt"/>
              </a:rPr>
              <a:t>Regional Resource</a:t>
            </a:r>
          </a:p>
          <a:p>
            <a:pPr lvl="0" algn="ctr">
              <a:buClr>
                <a:srgbClr val="FF0000"/>
              </a:buClr>
              <a:buSzTx/>
              <a:buFont typeface="Arial" pitchFamily="34" charset="0"/>
              <a:buNone/>
            </a:pPr>
            <a:r>
              <a:rPr lang="en-US" sz="4800" dirty="0">
                <a:solidFill>
                  <a:schemeClr val="bg1"/>
                </a:solidFill>
                <a:latin typeface="+mn-lt"/>
              </a:rPr>
              <a:t>(App Engine Instance</a:t>
            </a:r>
            <a:r>
              <a:rPr lang="en-US" sz="5600" dirty="0">
                <a:solidFill>
                  <a:schemeClr val="bg1"/>
                </a:solidFill>
                <a:latin typeface="+mn-lt"/>
              </a:rPr>
              <a:t>)</a:t>
            </a:r>
          </a:p>
        </p:txBody>
      </p:sp>
      <p:sp>
        <p:nvSpPr>
          <p:cNvPr id="10" name="Rectangle 9">
            <a:extLst>
              <a:ext uri="{FF2B5EF4-FFF2-40B4-BE49-F238E27FC236}">
                <a16:creationId xmlns:a16="http://schemas.microsoft.com/office/drawing/2014/main" id="{7013197E-4F86-4E3A-83E9-9EAFA291CF47}"/>
              </a:ext>
            </a:extLst>
          </p:cNvPr>
          <p:cNvSpPr/>
          <p:nvPr/>
        </p:nvSpPr>
        <p:spPr>
          <a:xfrm>
            <a:off x="14995048" y="10547562"/>
            <a:ext cx="6685320" cy="3046988"/>
          </a:xfrm>
          <a:prstGeom prst="rect">
            <a:avLst/>
          </a:prstGeom>
        </p:spPr>
        <p:txBody>
          <a:bodyPr wrap="square">
            <a:spAutoFit/>
          </a:bodyPr>
          <a:lstStyle/>
          <a:p>
            <a:pPr lvl="0" algn="ctr">
              <a:buClr>
                <a:srgbClr val="FF0000"/>
              </a:buClr>
              <a:buSzTx/>
              <a:buFont typeface="Arial" pitchFamily="34" charset="0"/>
              <a:buNone/>
            </a:pPr>
            <a:r>
              <a:rPr lang="en-US" sz="4800" b="1" dirty="0">
                <a:solidFill>
                  <a:schemeClr val="bg1"/>
                </a:solidFill>
                <a:latin typeface="+mn-lt"/>
              </a:rPr>
              <a:t>Zonal Resource</a:t>
            </a:r>
          </a:p>
          <a:p>
            <a:pPr lvl="0" algn="ctr">
              <a:buClr>
                <a:srgbClr val="FF0000"/>
              </a:buClr>
              <a:buSzTx/>
              <a:buFont typeface="Arial" pitchFamily="34" charset="0"/>
              <a:buNone/>
            </a:pPr>
            <a:r>
              <a:rPr lang="en-US" sz="4800" dirty="0">
                <a:solidFill>
                  <a:schemeClr val="bg1"/>
                </a:solidFill>
                <a:latin typeface="+mn-lt"/>
              </a:rPr>
              <a:t>(VM instance</a:t>
            </a:r>
          </a:p>
          <a:p>
            <a:pPr lvl="0" algn="ctr">
              <a:buClr>
                <a:srgbClr val="FF0000"/>
              </a:buClr>
              <a:buSzTx/>
              <a:buFont typeface="Arial" pitchFamily="34" charset="0"/>
              <a:buNone/>
            </a:pPr>
            <a:r>
              <a:rPr lang="en-US" sz="4800" dirty="0">
                <a:solidFill>
                  <a:schemeClr val="bg1"/>
                </a:solidFill>
                <a:latin typeface="+mn-lt"/>
              </a:rPr>
              <a:t>&amp;</a:t>
            </a:r>
          </a:p>
          <a:p>
            <a:pPr lvl="0" algn="ctr">
              <a:buClr>
                <a:srgbClr val="FF0000"/>
              </a:buClr>
              <a:buSzTx/>
              <a:buFont typeface="Arial" pitchFamily="34" charset="0"/>
              <a:buNone/>
            </a:pPr>
            <a:r>
              <a:rPr lang="en-US" sz="4800" dirty="0">
                <a:solidFill>
                  <a:schemeClr val="bg1"/>
                </a:solidFill>
                <a:latin typeface="+mn-lt"/>
              </a:rPr>
              <a:t>disks</a:t>
            </a:r>
            <a:r>
              <a:rPr lang="en-US" sz="4800" dirty="0">
                <a:solidFill>
                  <a:schemeClr val="bg1"/>
                </a:solidFill>
                <a:latin typeface="Arial" pitchFamily="34" charset="0"/>
              </a:rPr>
              <a:t>)</a:t>
            </a:r>
            <a:endParaRPr lang="en-US" dirty="0">
              <a:solidFill>
                <a:schemeClr val="bg1"/>
              </a:solidFill>
            </a:endParaRPr>
          </a:p>
        </p:txBody>
      </p:sp>
    </p:spTree>
    <p:extLst>
      <p:ext uri="{BB962C8B-B14F-4D97-AF65-F5344CB8AC3E}">
        <p14:creationId xmlns:p14="http://schemas.microsoft.com/office/powerpoint/2010/main" val="26551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6" grpId="0" animBg="1"/>
      <p:bldP spid="7" grpId="0" animBg="1"/>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4000-CAD9-4CC7-AA5B-93A9E9619795}"/>
              </a:ext>
            </a:extLst>
          </p:cNvPr>
          <p:cNvSpPr>
            <a:spLocks noGrp="1"/>
          </p:cNvSpPr>
          <p:nvPr>
            <p:ph type="ctrTitle"/>
          </p:nvPr>
        </p:nvSpPr>
        <p:spPr>
          <a:xfrm>
            <a:off x="0" y="0"/>
            <a:ext cx="36576000" cy="20574000"/>
          </a:xfrm>
        </p:spPr>
        <p:txBody>
          <a:bodyPr anchor="ctr"/>
          <a:lstStyle/>
          <a:p>
            <a:r>
              <a:rPr lang="en-IN" sz="11200" dirty="0">
                <a:solidFill>
                  <a:schemeClr val="accent1"/>
                </a:solidFill>
              </a:rPr>
              <a:t>Creating account on GCP</a:t>
            </a:r>
          </a:p>
        </p:txBody>
      </p:sp>
    </p:spTree>
    <p:extLst>
      <p:ext uri="{BB962C8B-B14F-4D97-AF65-F5344CB8AC3E}">
        <p14:creationId xmlns:p14="http://schemas.microsoft.com/office/powerpoint/2010/main" val="3544114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91D9-1F40-4217-AF93-4C964EBD1355}"/>
              </a:ext>
            </a:extLst>
          </p:cNvPr>
          <p:cNvSpPr>
            <a:spLocks noGrp="1"/>
          </p:cNvSpPr>
          <p:nvPr>
            <p:ph type="title"/>
          </p:nvPr>
        </p:nvSpPr>
        <p:spPr/>
        <p:txBody>
          <a:bodyPr/>
          <a:lstStyle/>
          <a:p>
            <a:r>
              <a:rPr lang="en-IN" dirty="0"/>
              <a:t>Creating Free Account</a:t>
            </a:r>
          </a:p>
        </p:txBody>
      </p:sp>
      <p:pic>
        <p:nvPicPr>
          <p:cNvPr id="4" name="Picture 3">
            <a:extLst>
              <a:ext uri="{FF2B5EF4-FFF2-40B4-BE49-F238E27FC236}">
                <a16:creationId xmlns:a16="http://schemas.microsoft.com/office/drawing/2014/main" id="{6625992A-0506-4B6E-8C34-B01A0DBFC0A8}"/>
              </a:ext>
            </a:extLst>
          </p:cNvPr>
          <p:cNvPicPr>
            <a:picLocks noChangeAspect="1"/>
          </p:cNvPicPr>
          <p:nvPr/>
        </p:nvPicPr>
        <p:blipFill>
          <a:blip r:embed="rId2"/>
          <a:stretch>
            <a:fillRect/>
          </a:stretch>
        </p:blipFill>
        <p:spPr>
          <a:xfrm>
            <a:off x="2757350" y="3713600"/>
            <a:ext cx="13993556" cy="14977664"/>
          </a:xfrm>
          <a:prstGeom prst="rect">
            <a:avLst/>
          </a:prstGeom>
          <a:ln>
            <a:solidFill>
              <a:schemeClr val="tx1"/>
            </a:solidFill>
          </a:ln>
        </p:spPr>
      </p:pic>
      <p:pic>
        <p:nvPicPr>
          <p:cNvPr id="5" name="Picture 4">
            <a:extLst>
              <a:ext uri="{FF2B5EF4-FFF2-40B4-BE49-F238E27FC236}">
                <a16:creationId xmlns:a16="http://schemas.microsoft.com/office/drawing/2014/main" id="{01FC2880-225F-4428-9835-190455B22520}"/>
              </a:ext>
            </a:extLst>
          </p:cNvPr>
          <p:cNvPicPr>
            <a:picLocks noChangeAspect="1"/>
          </p:cNvPicPr>
          <p:nvPr/>
        </p:nvPicPr>
        <p:blipFill>
          <a:blip r:embed="rId3"/>
          <a:stretch>
            <a:fillRect/>
          </a:stretch>
        </p:blipFill>
        <p:spPr>
          <a:xfrm>
            <a:off x="19825106" y="5550406"/>
            <a:ext cx="13728596" cy="11304052"/>
          </a:xfrm>
          <a:prstGeom prst="rect">
            <a:avLst/>
          </a:prstGeom>
        </p:spPr>
      </p:pic>
    </p:spTree>
    <p:extLst>
      <p:ext uri="{BB962C8B-B14F-4D97-AF65-F5344CB8AC3E}">
        <p14:creationId xmlns:p14="http://schemas.microsoft.com/office/powerpoint/2010/main" val="2384808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E4B8-2FC7-4B7C-A049-9764FACA5CD5}"/>
              </a:ext>
            </a:extLst>
          </p:cNvPr>
          <p:cNvSpPr>
            <a:spLocks noGrp="1"/>
          </p:cNvSpPr>
          <p:nvPr>
            <p:ph type="title"/>
          </p:nvPr>
        </p:nvSpPr>
        <p:spPr/>
        <p:txBody>
          <a:bodyPr/>
          <a:lstStyle/>
          <a:p>
            <a:r>
              <a:rPr lang="en-IN" dirty="0"/>
              <a:t>GCP Home</a:t>
            </a:r>
          </a:p>
        </p:txBody>
      </p:sp>
      <p:pic>
        <p:nvPicPr>
          <p:cNvPr id="4" name="Picture 3">
            <a:extLst>
              <a:ext uri="{FF2B5EF4-FFF2-40B4-BE49-F238E27FC236}">
                <a16:creationId xmlns:a16="http://schemas.microsoft.com/office/drawing/2014/main" id="{0EF49825-2269-4054-BA2D-7EA44812D2BA}"/>
              </a:ext>
            </a:extLst>
          </p:cNvPr>
          <p:cNvPicPr>
            <a:picLocks noChangeAspect="1"/>
          </p:cNvPicPr>
          <p:nvPr/>
        </p:nvPicPr>
        <p:blipFill>
          <a:blip r:embed="rId3"/>
          <a:stretch>
            <a:fillRect/>
          </a:stretch>
        </p:blipFill>
        <p:spPr>
          <a:xfrm>
            <a:off x="3173954" y="3780550"/>
            <a:ext cx="30228100" cy="14859380"/>
          </a:xfrm>
          <a:prstGeom prst="rect">
            <a:avLst/>
          </a:prstGeom>
        </p:spPr>
      </p:pic>
      <p:sp>
        <p:nvSpPr>
          <p:cNvPr id="5" name="Rectangle 4">
            <a:extLst>
              <a:ext uri="{FF2B5EF4-FFF2-40B4-BE49-F238E27FC236}">
                <a16:creationId xmlns:a16="http://schemas.microsoft.com/office/drawing/2014/main" id="{8B618F3A-5BD1-415A-9482-00C9AA265A90}"/>
              </a:ext>
            </a:extLst>
          </p:cNvPr>
          <p:cNvSpPr/>
          <p:nvPr/>
        </p:nvSpPr>
        <p:spPr bwMode="auto">
          <a:xfrm>
            <a:off x="32174496" y="3900742"/>
            <a:ext cx="1000480" cy="854420"/>
          </a:xfrm>
          <a:prstGeom prst="rect">
            <a:avLst/>
          </a:prstGeom>
          <a:solidFill>
            <a:srgbClr val="3B78E7"/>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Tree>
    <p:extLst>
      <p:ext uri="{BB962C8B-B14F-4D97-AF65-F5344CB8AC3E}">
        <p14:creationId xmlns:p14="http://schemas.microsoft.com/office/powerpoint/2010/main" val="31691373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A827F-12D6-4EB0-B52E-AD8C5211A7C3}"/>
              </a:ext>
            </a:extLst>
          </p:cNvPr>
          <p:cNvSpPr>
            <a:spLocks noGrp="1"/>
          </p:cNvSpPr>
          <p:nvPr>
            <p:ph type="ctrTitle"/>
          </p:nvPr>
        </p:nvSpPr>
        <p:spPr>
          <a:xfrm>
            <a:off x="0" y="0"/>
            <a:ext cx="36576000" cy="20574000"/>
          </a:xfrm>
        </p:spPr>
        <p:txBody>
          <a:bodyPr anchor="ctr"/>
          <a:lstStyle/>
          <a:p>
            <a:r>
              <a:rPr lang="en-IN" sz="11200" dirty="0">
                <a:solidFill>
                  <a:schemeClr val="accent1"/>
                </a:solidFill>
              </a:rPr>
              <a:t>GCP Services in Depth</a:t>
            </a:r>
          </a:p>
        </p:txBody>
      </p:sp>
    </p:spTree>
    <p:extLst>
      <p:ext uri="{BB962C8B-B14F-4D97-AF65-F5344CB8AC3E}">
        <p14:creationId xmlns:p14="http://schemas.microsoft.com/office/powerpoint/2010/main" val="3398745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F8134-B7C9-4EE3-8A3A-B745CA75B4BF}"/>
              </a:ext>
            </a:extLst>
          </p:cNvPr>
          <p:cNvSpPr>
            <a:spLocks noGrp="1"/>
          </p:cNvSpPr>
          <p:nvPr>
            <p:ph type="title"/>
          </p:nvPr>
        </p:nvSpPr>
        <p:spPr/>
        <p:txBody>
          <a:bodyPr/>
          <a:lstStyle/>
          <a:p>
            <a:r>
              <a:rPr lang="en-IN" dirty="0"/>
              <a:t>Compute</a:t>
            </a:r>
          </a:p>
        </p:txBody>
      </p:sp>
      <p:grpSp>
        <p:nvGrpSpPr>
          <p:cNvPr id="59" name="Group 58">
            <a:extLst>
              <a:ext uri="{FF2B5EF4-FFF2-40B4-BE49-F238E27FC236}">
                <a16:creationId xmlns:a16="http://schemas.microsoft.com/office/drawing/2014/main" id="{0F836721-AED5-4C32-AF59-4B253CB9FE39}"/>
              </a:ext>
            </a:extLst>
          </p:cNvPr>
          <p:cNvGrpSpPr/>
          <p:nvPr/>
        </p:nvGrpSpPr>
        <p:grpSpPr>
          <a:xfrm>
            <a:off x="6221654" y="4814392"/>
            <a:ext cx="24132692" cy="12870000"/>
            <a:chOff x="1555413" y="1505886"/>
            <a:chExt cx="6033173" cy="3217500"/>
          </a:xfrm>
        </p:grpSpPr>
        <p:sp>
          <p:nvSpPr>
            <p:cNvPr id="48" name="Shape 315">
              <a:extLst>
                <a:ext uri="{FF2B5EF4-FFF2-40B4-BE49-F238E27FC236}">
                  <a16:creationId xmlns:a16="http://schemas.microsoft.com/office/drawing/2014/main" id="{8B555959-E780-4BC1-876B-4C5ECCC8EDCD}"/>
                </a:ext>
              </a:extLst>
            </p:cNvPr>
            <p:cNvSpPr txBox="1"/>
            <p:nvPr/>
          </p:nvSpPr>
          <p:spPr>
            <a:xfrm>
              <a:off x="2079251" y="3255011"/>
              <a:ext cx="797402"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FF7A7A"/>
                  </a:solidFill>
                  <a:latin typeface="+mn-lt"/>
                  <a:ea typeface="Open Sans"/>
                  <a:cs typeface="Open Sans"/>
                  <a:sym typeface="Open Sans"/>
                </a:rPr>
                <a:t>Compute Engine</a:t>
              </a:r>
            </a:p>
          </p:txBody>
        </p:sp>
        <p:sp>
          <p:nvSpPr>
            <p:cNvPr id="49" name="Shape 316">
              <a:extLst>
                <a:ext uri="{FF2B5EF4-FFF2-40B4-BE49-F238E27FC236}">
                  <a16:creationId xmlns:a16="http://schemas.microsoft.com/office/drawing/2014/main" id="{F28A2AF9-9B21-4111-8405-217005E43351}"/>
                </a:ext>
              </a:extLst>
            </p:cNvPr>
            <p:cNvSpPr txBox="1"/>
            <p:nvPr/>
          </p:nvSpPr>
          <p:spPr>
            <a:xfrm>
              <a:off x="3124958" y="2695848"/>
              <a:ext cx="797402"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A04B9D"/>
                  </a:solidFill>
                  <a:latin typeface="+mn-lt"/>
                  <a:ea typeface="Open Sans"/>
                  <a:cs typeface="Open Sans"/>
                  <a:sym typeface="Open Sans"/>
                </a:rPr>
                <a:t>App Engine</a:t>
              </a:r>
            </a:p>
          </p:txBody>
        </p:sp>
        <p:sp>
          <p:nvSpPr>
            <p:cNvPr id="50" name="Shape 317">
              <a:extLst>
                <a:ext uri="{FF2B5EF4-FFF2-40B4-BE49-F238E27FC236}">
                  <a16:creationId xmlns:a16="http://schemas.microsoft.com/office/drawing/2014/main" id="{3D6D7D5D-32A4-43AA-AECD-17A318A82416}"/>
                </a:ext>
              </a:extLst>
            </p:cNvPr>
            <p:cNvSpPr txBox="1"/>
            <p:nvPr/>
          </p:nvSpPr>
          <p:spPr>
            <a:xfrm>
              <a:off x="4173297" y="3251440"/>
              <a:ext cx="797402"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78CBDB"/>
                  </a:solidFill>
                  <a:latin typeface="+mn-lt"/>
                  <a:ea typeface="Open Sans"/>
                  <a:cs typeface="Open Sans"/>
                  <a:sym typeface="Open Sans"/>
                </a:rPr>
                <a:t>Container Engine</a:t>
              </a:r>
            </a:p>
          </p:txBody>
        </p:sp>
        <p:sp>
          <p:nvSpPr>
            <p:cNvPr id="51" name="Shape 318">
              <a:extLst>
                <a:ext uri="{FF2B5EF4-FFF2-40B4-BE49-F238E27FC236}">
                  <a16:creationId xmlns:a16="http://schemas.microsoft.com/office/drawing/2014/main" id="{06D3CE22-D89E-4CDD-A25C-627D2E6A3D69}"/>
                </a:ext>
              </a:extLst>
            </p:cNvPr>
            <p:cNvSpPr txBox="1"/>
            <p:nvPr/>
          </p:nvSpPr>
          <p:spPr>
            <a:xfrm>
              <a:off x="5255332" y="2695847"/>
              <a:ext cx="797402"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0E87C3"/>
                  </a:solidFill>
                  <a:latin typeface="+mn-lt"/>
                  <a:ea typeface="Open Sans"/>
                  <a:cs typeface="Open Sans"/>
                  <a:sym typeface="Open Sans"/>
                </a:rPr>
                <a:t>Container Registry</a:t>
              </a:r>
            </a:p>
          </p:txBody>
        </p:sp>
        <p:sp>
          <p:nvSpPr>
            <p:cNvPr id="52" name="Shape 319">
              <a:extLst>
                <a:ext uri="{FF2B5EF4-FFF2-40B4-BE49-F238E27FC236}">
                  <a16:creationId xmlns:a16="http://schemas.microsoft.com/office/drawing/2014/main" id="{779177B9-788A-496A-8C3A-02C198D473EB}"/>
                </a:ext>
              </a:extLst>
            </p:cNvPr>
            <p:cNvSpPr txBox="1"/>
            <p:nvPr/>
          </p:nvSpPr>
          <p:spPr>
            <a:xfrm>
              <a:off x="6345057" y="3251440"/>
              <a:ext cx="797402"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Cloud Functions</a:t>
              </a:r>
            </a:p>
          </p:txBody>
        </p:sp>
        <p:grpSp>
          <p:nvGrpSpPr>
            <p:cNvPr id="58" name="Group 57">
              <a:extLst>
                <a:ext uri="{FF2B5EF4-FFF2-40B4-BE49-F238E27FC236}">
                  <a16:creationId xmlns:a16="http://schemas.microsoft.com/office/drawing/2014/main" id="{451F472F-8FD9-471A-84D6-803A012EAFC4}"/>
                </a:ext>
              </a:extLst>
            </p:cNvPr>
            <p:cNvGrpSpPr/>
            <p:nvPr/>
          </p:nvGrpSpPr>
          <p:grpSpPr>
            <a:xfrm>
              <a:off x="1555413" y="1505886"/>
              <a:ext cx="6033173" cy="3217500"/>
              <a:chOff x="1555413" y="1491630"/>
              <a:chExt cx="6033173" cy="3217500"/>
            </a:xfrm>
          </p:grpSpPr>
          <p:pic>
            <p:nvPicPr>
              <p:cNvPr id="47" name="Picture 46">
                <a:extLst>
                  <a:ext uri="{FF2B5EF4-FFF2-40B4-BE49-F238E27FC236}">
                    <a16:creationId xmlns:a16="http://schemas.microsoft.com/office/drawing/2014/main" id="{838C4F17-7D31-4271-9B67-212E3D53757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639" b="27349"/>
              <a:stretch/>
            </p:blipFill>
            <p:spPr>
              <a:xfrm>
                <a:off x="1555413" y="2344297"/>
                <a:ext cx="6033173" cy="1512168"/>
              </a:xfrm>
              <a:prstGeom prst="rect">
                <a:avLst/>
              </a:prstGeom>
            </p:spPr>
          </p:pic>
          <p:pic>
            <p:nvPicPr>
              <p:cNvPr id="53" name="Shape 336" descr="App-Engine_256px.png">
                <a:extLst>
                  <a:ext uri="{FF2B5EF4-FFF2-40B4-BE49-F238E27FC236}">
                    <a16:creationId xmlns:a16="http://schemas.microsoft.com/office/drawing/2014/main" id="{2B7754AC-F650-48C6-B5EC-C6E89CA9F166}"/>
                  </a:ext>
                </a:extLst>
              </p:cNvPr>
              <p:cNvPicPr preferRelativeResize="0"/>
              <p:nvPr/>
            </p:nvPicPr>
            <p:blipFill rotWithShape="1">
              <a:blip r:embed="rId4">
                <a:alphaModFix/>
              </a:blip>
              <a:srcRect t="5092" b="5092"/>
              <a:stretch/>
            </p:blipFill>
            <p:spPr>
              <a:xfrm>
                <a:off x="3008917" y="3784457"/>
                <a:ext cx="1029485" cy="924673"/>
              </a:xfrm>
              <a:prstGeom prst="rect">
                <a:avLst/>
              </a:prstGeom>
              <a:noFill/>
              <a:ln>
                <a:noFill/>
              </a:ln>
            </p:spPr>
          </p:pic>
          <p:pic>
            <p:nvPicPr>
              <p:cNvPr id="54" name="Shape 338" descr="Compute-Engine_256px.png">
                <a:extLst>
                  <a:ext uri="{FF2B5EF4-FFF2-40B4-BE49-F238E27FC236}">
                    <a16:creationId xmlns:a16="http://schemas.microsoft.com/office/drawing/2014/main" id="{BB4B43DE-C556-4190-B4B3-1656C70CA360}"/>
                  </a:ext>
                </a:extLst>
              </p:cNvPr>
              <p:cNvPicPr preferRelativeResize="0"/>
              <p:nvPr/>
            </p:nvPicPr>
            <p:blipFill rotWithShape="1">
              <a:blip r:embed="rId5">
                <a:alphaModFix/>
              </a:blip>
              <a:srcRect t="5092" b="5092"/>
              <a:stretch/>
            </p:blipFill>
            <p:spPr>
              <a:xfrm>
                <a:off x="1963210" y="1491632"/>
                <a:ext cx="1029485" cy="924673"/>
              </a:xfrm>
              <a:prstGeom prst="rect">
                <a:avLst/>
              </a:prstGeom>
              <a:noFill/>
              <a:ln>
                <a:noFill/>
              </a:ln>
            </p:spPr>
          </p:pic>
          <p:pic>
            <p:nvPicPr>
              <p:cNvPr id="55" name="Shape 339" descr="Container-Engine_256px.png">
                <a:extLst>
                  <a:ext uri="{FF2B5EF4-FFF2-40B4-BE49-F238E27FC236}">
                    <a16:creationId xmlns:a16="http://schemas.microsoft.com/office/drawing/2014/main" id="{30FDD5B8-97CD-4F7E-8FEB-2314A08BDFE0}"/>
                  </a:ext>
                </a:extLst>
              </p:cNvPr>
              <p:cNvPicPr preferRelativeResize="0"/>
              <p:nvPr/>
            </p:nvPicPr>
            <p:blipFill rotWithShape="1">
              <a:blip r:embed="rId6">
                <a:alphaModFix/>
              </a:blip>
              <a:srcRect t="5092" b="5092"/>
              <a:stretch/>
            </p:blipFill>
            <p:spPr>
              <a:xfrm>
                <a:off x="4057256" y="1491631"/>
                <a:ext cx="1029485" cy="924673"/>
              </a:xfrm>
              <a:prstGeom prst="rect">
                <a:avLst/>
              </a:prstGeom>
              <a:noFill/>
              <a:ln>
                <a:noFill/>
              </a:ln>
            </p:spPr>
          </p:pic>
          <p:pic>
            <p:nvPicPr>
              <p:cNvPr id="56" name="Shape 340" descr="Container-Registry_256px.png">
                <a:extLst>
                  <a:ext uri="{FF2B5EF4-FFF2-40B4-BE49-F238E27FC236}">
                    <a16:creationId xmlns:a16="http://schemas.microsoft.com/office/drawing/2014/main" id="{7B8AF0C3-2155-4853-B657-5039400C8175}"/>
                  </a:ext>
                </a:extLst>
              </p:cNvPr>
              <p:cNvPicPr preferRelativeResize="0"/>
              <p:nvPr/>
            </p:nvPicPr>
            <p:blipFill rotWithShape="1">
              <a:blip r:embed="rId7">
                <a:alphaModFix/>
              </a:blip>
              <a:srcRect t="5092" b="5092"/>
              <a:stretch/>
            </p:blipFill>
            <p:spPr>
              <a:xfrm>
                <a:off x="5139291" y="3784456"/>
                <a:ext cx="1029485" cy="924673"/>
              </a:xfrm>
              <a:prstGeom prst="rect">
                <a:avLst/>
              </a:prstGeom>
              <a:noFill/>
              <a:ln>
                <a:noFill/>
              </a:ln>
            </p:spPr>
          </p:pic>
          <p:pic>
            <p:nvPicPr>
              <p:cNvPr id="57" name="Shape 341" descr="Cloud-Functions_256px.png">
                <a:extLst>
                  <a:ext uri="{FF2B5EF4-FFF2-40B4-BE49-F238E27FC236}">
                    <a16:creationId xmlns:a16="http://schemas.microsoft.com/office/drawing/2014/main" id="{11C26E2C-F87F-429C-BFE7-CADBB5BCAD0B}"/>
                  </a:ext>
                </a:extLst>
              </p:cNvPr>
              <p:cNvPicPr preferRelativeResize="0"/>
              <p:nvPr/>
            </p:nvPicPr>
            <p:blipFill rotWithShape="1">
              <a:blip r:embed="rId8">
                <a:alphaModFix/>
              </a:blip>
              <a:srcRect t="5092" b="5092"/>
              <a:stretch/>
            </p:blipFill>
            <p:spPr>
              <a:xfrm>
                <a:off x="6151305" y="1491630"/>
                <a:ext cx="1029485" cy="924673"/>
              </a:xfrm>
              <a:prstGeom prst="rect">
                <a:avLst/>
              </a:prstGeom>
              <a:noFill/>
              <a:ln>
                <a:noFill/>
              </a:ln>
            </p:spPr>
          </p:pic>
        </p:grpSp>
      </p:grpSp>
    </p:spTree>
    <p:extLst>
      <p:ext uri="{BB962C8B-B14F-4D97-AF65-F5344CB8AC3E}">
        <p14:creationId xmlns:p14="http://schemas.microsoft.com/office/powerpoint/2010/main" val="190586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239-5D43-44EF-BA0D-32AA46121B5E}"/>
              </a:ext>
            </a:extLst>
          </p:cNvPr>
          <p:cNvSpPr>
            <a:spLocks noGrp="1"/>
          </p:cNvSpPr>
          <p:nvPr>
            <p:ph type="title"/>
          </p:nvPr>
        </p:nvSpPr>
        <p:spPr/>
        <p:txBody>
          <a:bodyPr/>
          <a:lstStyle/>
          <a:p>
            <a:r>
              <a:rPr lang="en-IN" dirty="0"/>
              <a:t>Traditional E-commerce Scenario</a:t>
            </a:r>
          </a:p>
        </p:txBody>
      </p:sp>
      <p:pic>
        <p:nvPicPr>
          <p:cNvPr id="4" name="Picture 3" descr="A picture containing text&#10;&#10;Description generated with very high confidence">
            <a:extLst>
              <a:ext uri="{FF2B5EF4-FFF2-40B4-BE49-F238E27FC236}">
                <a16:creationId xmlns:a16="http://schemas.microsoft.com/office/drawing/2014/main" id="{F044621E-4581-4E42-9CC1-701BCDCF046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3824" y="5225864"/>
            <a:ext cx="16608344" cy="13990128"/>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0745B724-1FEC-43C7-8FA1-0A3AC9884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494" y="11838434"/>
            <a:ext cx="6583012" cy="6612180"/>
          </a:xfrm>
          <a:prstGeom prst="rect">
            <a:avLst/>
          </a:prstGeom>
        </p:spPr>
      </p:pic>
    </p:spTree>
    <p:extLst>
      <p:ext uri="{BB962C8B-B14F-4D97-AF65-F5344CB8AC3E}">
        <p14:creationId xmlns:p14="http://schemas.microsoft.com/office/powerpoint/2010/main" val="1947995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12B5E-61A8-4285-A2CA-AD89E4EC605D}"/>
              </a:ext>
            </a:extLst>
          </p:cNvPr>
          <p:cNvSpPr>
            <a:spLocks noGrp="1"/>
          </p:cNvSpPr>
          <p:nvPr>
            <p:ph type="title"/>
          </p:nvPr>
        </p:nvSpPr>
        <p:spPr/>
        <p:txBody>
          <a:bodyPr/>
          <a:lstStyle/>
          <a:p>
            <a:r>
              <a:rPr lang="en-IN" dirty="0"/>
              <a:t>Networking</a:t>
            </a:r>
          </a:p>
        </p:txBody>
      </p:sp>
      <p:grpSp>
        <p:nvGrpSpPr>
          <p:cNvPr id="25" name="Group 24">
            <a:extLst>
              <a:ext uri="{FF2B5EF4-FFF2-40B4-BE49-F238E27FC236}">
                <a16:creationId xmlns:a16="http://schemas.microsoft.com/office/drawing/2014/main" id="{8FA8DBAD-0987-4368-B8CD-D838D274A92A}"/>
              </a:ext>
            </a:extLst>
          </p:cNvPr>
          <p:cNvGrpSpPr/>
          <p:nvPr/>
        </p:nvGrpSpPr>
        <p:grpSpPr>
          <a:xfrm>
            <a:off x="2408340" y="5694618"/>
            <a:ext cx="31759320" cy="10654532"/>
            <a:chOff x="602085" y="1560795"/>
            <a:chExt cx="7939830" cy="2663633"/>
          </a:xfrm>
        </p:grpSpPr>
        <p:sp>
          <p:nvSpPr>
            <p:cNvPr id="24" name="Rectangle: Rounded Corners 23">
              <a:extLst>
                <a:ext uri="{FF2B5EF4-FFF2-40B4-BE49-F238E27FC236}">
                  <a16:creationId xmlns:a16="http://schemas.microsoft.com/office/drawing/2014/main" id="{EB14EE73-9677-49DA-9F6C-A6D6E0582660}"/>
                </a:ext>
              </a:extLst>
            </p:cNvPr>
            <p:cNvSpPr/>
            <p:nvPr/>
          </p:nvSpPr>
          <p:spPr bwMode="auto">
            <a:xfrm>
              <a:off x="6954445" y="1567145"/>
              <a:ext cx="1587470" cy="2650933"/>
            </a:xfrm>
            <a:prstGeom prst="roundRect">
              <a:avLst/>
            </a:prstGeom>
            <a:solidFill>
              <a:srgbClr val="FEE6FD"/>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23" name="Rectangle: Rounded Corners 22">
              <a:extLst>
                <a:ext uri="{FF2B5EF4-FFF2-40B4-BE49-F238E27FC236}">
                  <a16:creationId xmlns:a16="http://schemas.microsoft.com/office/drawing/2014/main" id="{8BC826C5-DFBA-4CDE-AA0F-FAB17404BABB}"/>
                </a:ext>
              </a:extLst>
            </p:cNvPr>
            <p:cNvSpPr/>
            <p:nvPr/>
          </p:nvSpPr>
          <p:spPr bwMode="auto">
            <a:xfrm>
              <a:off x="3784074" y="1573495"/>
              <a:ext cx="1587470" cy="2650933"/>
            </a:xfrm>
            <a:prstGeom prst="roundRect">
              <a:avLst/>
            </a:prstGeom>
            <a:solidFill>
              <a:srgbClr val="FEE6FD"/>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22" name="Rectangle: Rounded Corners 21">
              <a:extLst>
                <a:ext uri="{FF2B5EF4-FFF2-40B4-BE49-F238E27FC236}">
                  <a16:creationId xmlns:a16="http://schemas.microsoft.com/office/drawing/2014/main" id="{CA9F2654-06F5-4040-AF7A-767CEDC3A6AD}"/>
                </a:ext>
              </a:extLst>
            </p:cNvPr>
            <p:cNvSpPr/>
            <p:nvPr/>
          </p:nvSpPr>
          <p:spPr bwMode="auto">
            <a:xfrm>
              <a:off x="602085" y="1560795"/>
              <a:ext cx="1587470" cy="2650933"/>
            </a:xfrm>
            <a:prstGeom prst="roundRect">
              <a:avLst/>
            </a:prstGeom>
            <a:solidFill>
              <a:srgbClr val="FEE6FD"/>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21" name="Rectangle: Rounded Corners 20">
              <a:extLst>
                <a:ext uri="{FF2B5EF4-FFF2-40B4-BE49-F238E27FC236}">
                  <a16:creationId xmlns:a16="http://schemas.microsoft.com/office/drawing/2014/main" id="{13F681DF-CBFB-48D5-84CE-B50E9F58C743}"/>
                </a:ext>
              </a:extLst>
            </p:cNvPr>
            <p:cNvSpPr/>
            <p:nvPr/>
          </p:nvSpPr>
          <p:spPr bwMode="auto">
            <a:xfrm>
              <a:off x="5348369" y="1572783"/>
              <a:ext cx="1587470" cy="2650933"/>
            </a:xfrm>
            <a:prstGeom prst="roundRect">
              <a:avLst/>
            </a:prstGeom>
            <a:solidFill>
              <a:schemeClr val="bg1">
                <a:lumMod val="9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20" name="Rectangle: Rounded Corners 19">
              <a:extLst>
                <a:ext uri="{FF2B5EF4-FFF2-40B4-BE49-F238E27FC236}">
                  <a16:creationId xmlns:a16="http://schemas.microsoft.com/office/drawing/2014/main" id="{FDCE6DC1-4B57-4EB4-B496-F4557FE42182}"/>
                </a:ext>
              </a:extLst>
            </p:cNvPr>
            <p:cNvSpPr/>
            <p:nvPr/>
          </p:nvSpPr>
          <p:spPr bwMode="auto">
            <a:xfrm>
              <a:off x="2201980" y="1567145"/>
              <a:ext cx="1587470" cy="2650933"/>
            </a:xfrm>
            <a:prstGeom prst="roundRect">
              <a:avLst/>
            </a:prstGeom>
            <a:solidFill>
              <a:schemeClr val="bg1">
                <a:lumMod val="9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pic>
          <p:nvPicPr>
            <p:cNvPr id="5" name="Shape 342" descr="Cloud-Virtual-Network_256px.png">
              <a:extLst>
                <a:ext uri="{FF2B5EF4-FFF2-40B4-BE49-F238E27FC236}">
                  <a16:creationId xmlns:a16="http://schemas.microsoft.com/office/drawing/2014/main" id="{2772AC03-1F82-4DFE-8E66-4AF66BA88BB6}"/>
                </a:ext>
              </a:extLst>
            </p:cNvPr>
            <p:cNvPicPr preferRelativeResize="0"/>
            <p:nvPr/>
          </p:nvPicPr>
          <p:blipFill rotWithShape="1">
            <a:blip r:embed="rId2">
              <a:alphaModFix/>
            </a:blip>
            <a:srcRect t="5092" b="5092"/>
            <a:stretch/>
          </p:blipFill>
          <p:spPr>
            <a:xfrm>
              <a:off x="829455" y="2649616"/>
              <a:ext cx="1135826" cy="1020188"/>
            </a:xfrm>
            <a:prstGeom prst="rect">
              <a:avLst/>
            </a:prstGeom>
            <a:noFill/>
            <a:ln>
              <a:noFill/>
            </a:ln>
          </p:spPr>
        </p:pic>
        <p:pic>
          <p:nvPicPr>
            <p:cNvPr id="6" name="Shape 343" descr="Cloud-Load-Balancing_256px.png">
              <a:extLst>
                <a:ext uri="{FF2B5EF4-FFF2-40B4-BE49-F238E27FC236}">
                  <a16:creationId xmlns:a16="http://schemas.microsoft.com/office/drawing/2014/main" id="{E3194FCB-F3FE-4935-B681-4349B1AA1BA2}"/>
                </a:ext>
              </a:extLst>
            </p:cNvPr>
            <p:cNvPicPr preferRelativeResize="0"/>
            <p:nvPr/>
          </p:nvPicPr>
          <p:blipFill rotWithShape="1">
            <a:blip r:embed="rId3">
              <a:alphaModFix/>
            </a:blip>
            <a:srcRect t="5092" b="5092"/>
            <a:stretch/>
          </p:blipFill>
          <p:spPr>
            <a:xfrm>
              <a:off x="2416771" y="2649616"/>
              <a:ext cx="1135826" cy="1020188"/>
            </a:xfrm>
            <a:prstGeom prst="rect">
              <a:avLst/>
            </a:prstGeom>
            <a:noFill/>
            <a:ln>
              <a:noFill/>
            </a:ln>
          </p:spPr>
        </p:pic>
        <p:pic>
          <p:nvPicPr>
            <p:cNvPr id="7" name="Shape 344" descr="Cloud-CDN_256px.png">
              <a:extLst>
                <a:ext uri="{FF2B5EF4-FFF2-40B4-BE49-F238E27FC236}">
                  <a16:creationId xmlns:a16="http://schemas.microsoft.com/office/drawing/2014/main" id="{376347CD-86A8-4134-BFEC-E9FC83E50A45}"/>
                </a:ext>
              </a:extLst>
            </p:cNvPr>
            <p:cNvPicPr preferRelativeResize="0"/>
            <p:nvPr/>
          </p:nvPicPr>
          <p:blipFill rotWithShape="1">
            <a:blip r:embed="rId4">
              <a:alphaModFix/>
            </a:blip>
            <a:srcRect t="5092" b="5092"/>
            <a:stretch/>
          </p:blipFill>
          <p:spPr>
            <a:xfrm>
              <a:off x="4004087" y="2649616"/>
              <a:ext cx="1135826" cy="1020188"/>
            </a:xfrm>
            <a:prstGeom prst="rect">
              <a:avLst/>
            </a:prstGeom>
            <a:noFill/>
            <a:ln>
              <a:noFill/>
            </a:ln>
          </p:spPr>
        </p:pic>
        <p:pic>
          <p:nvPicPr>
            <p:cNvPr id="8" name="Shape 345" descr="Cloud-Interconnect_256px.png">
              <a:extLst>
                <a:ext uri="{FF2B5EF4-FFF2-40B4-BE49-F238E27FC236}">
                  <a16:creationId xmlns:a16="http://schemas.microsoft.com/office/drawing/2014/main" id="{87E858A3-967E-4F61-9A81-7DD7942A6830}"/>
                </a:ext>
              </a:extLst>
            </p:cNvPr>
            <p:cNvPicPr preferRelativeResize="0"/>
            <p:nvPr/>
          </p:nvPicPr>
          <p:blipFill rotWithShape="1">
            <a:blip r:embed="rId5">
              <a:alphaModFix/>
            </a:blip>
            <a:srcRect t="5092" b="5092"/>
            <a:stretch/>
          </p:blipFill>
          <p:spPr>
            <a:xfrm>
              <a:off x="5591403" y="2649616"/>
              <a:ext cx="1135826" cy="1020188"/>
            </a:xfrm>
            <a:prstGeom prst="rect">
              <a:avLst/>
            </a:prstGeom>
            <a:noFill/>
            <a:ln>
              <a:noFill/>
            </a:ln>
          </p:spPr>
        </p:pic>
        <p:pic>
          <p:nvPicPr>
            <p:cNvPr id="9" name="Shape 346" descr="Cloud-DNS_256px.png">
              <a:extLst>
                <a:ext uri="{FF2B5EF4-FFF2-40B4-BE49-F238E27FC236}">
                  <a16:creationId xmlns:a16="http://schemas.microsoft.com/office/drawing/2014/main" id="{2F443048-9552-4F92-9A67-C6D89C4588EA}"/>
                </a:ext>
              </a:extLst>
            </p:cNvPr>
            <p:cNvPicPr preferRelativeResize="0"/>
            <p:nvPr/>
          </p:nvPicPr>
          <p:blipFill rotWithShape="1">
            <a:blip r:embed="rId6">
              <a:alphaModFix/>
            </a:blip>
            <a:srcRect t="5092" b="5092"/>
            <a:stretch/>
          </p:blipFill>
          <p:spPr>
            <a:xfrm>
              <a:off x="7178719" y="2649616"/>
              <a:ext cx="1135826" cy="1020188"/>
            </a:xfrm>
            <a:prstGeom prst="rect">
              <a:avLst/>
            </a:prstGeom>
            <a:noFill/>
            <a:ln>
              <a:noFill/>
            </a:ln>
          </p:spPr>
        </p:pic>
        <p:sp>
          <p:nvSpPr>
            <p:cNvPr id="10" name="Shape 322">
              <a:extLst>
                <a:ext uri="{FF2B5EF4-FFF2-40B4-BE49-F238E27FC236}">
                  <a16:creationId xmlns:a16="http://schemas.microsoft.com/office/drawing/2014/main" id="{AC5A7141-DDEC-4A49-B351-D0011E43D259}"/>
                </a:ext>
              </a:extLst>
            </p:cNvPr>
            <p:cNvSpPr txBox="1"/>
            <p:nvPr/>
          </p:nvSpPr>
          <p:spPr>
            <a:xfrm>
              <a:off x="661045" y="1884048"/>
              <a:ext cx="1472646"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00838F"/>
                  </a:solidFill>
                  <a:latin typeface="+mn-lt"/>
                  <a:ea typeface="Open Sans"/>
                  <a:cs typeface="Open Sans"/>
                  <a:sym typeface="Open Sans"/>
                </a:rPr>
                <a:t>Cloud Virtual Network</a:t>
              </a:r>
            </a:p>
          </p:txBody>
        </p:sp>
        <p:sp>
          <p:nvSpPr>
            <p:cNvPr id="11" name="Shape 323">
              <a:extLst>
                <a:ext uri="{FF2B5EF4-FFF2-40B4-BE49-F238E27FC236}">
                  <a16:creationId xmlns:a16="http://schemas.microsoft.com/office/drawing/2014/main" id="{3D3D3753-BFEB-41B6-AE28-BF02A683C6EE}"/>
                </a:ext>
              </a:extLst>
            </p:cNvPr>
            <p:cNvSpPr txBox="1"/>
            <p:nvPr/>
          </p:nvSpPr>
          <p:spPr>
            <a:xfrm>
              <a:off x="2249605" y="1851670"/>
              <a:ext cx="1466214"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Cloud Load Balancing</a:t>
              </a:r>
            </a:p>
          </p:txBody>
        </p:sp>
        <p:sp>
          <p:nvSpPr>
            <p:cNvPr id="12" name="Shape 324">
              <a:extLst>
                <a:ext uri="{FF2B5EF4-FFF2-40B4-BE49-F238E27FC236}">
                  <a16:creationId xmlns:a16="http://schemas.microsoft.com/office/drawing/2014/main" id="{AFAFF0A8-05A6-422F-820B-A3543DC502ED}"/>
                </a:ext>
              </a:extLst>
            </p:cNvPr>
            <p:cNvSpPr txBox="1"/>
            <p:nvPr/>
          </p:nvSpPr>
          <p:spPr>
            <a:xfrm>
              <a:off x="3986947" y="1884048"/>
              <a:ext cx="1167476"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FF6161"/>
                  </a:solidFill>
                  <a:latin typeface="+mn-lt"/>
                  <a:ea typeface="Open Sans"/>
                  <a:cs typeface="Open Sans"/>
                  <a:sym typeface="Open Sans"/>
                </a:rPr>
                <a:t>Cloud CDN</a:t>
              </a:r>
            </a:p>
          </p:txBody>
        </p:sp>
        <p:sp>
          <p:nvSpPr>
            <p:cNvPr id="13" name="Shape 325">
              <a:extLst>
                <a:ext uri="{FF2B5EF4-FFF2-40B4-BE49-F238E27FC236}">
                  <a16:creationId xmlns:a16="http://schemas.microsoft.com/office/drawing/2014/main" id="{B9CF9CBD-B397-41AD-BA7B-1D9149BFB7FA}"/>
                </a:ext>
              </a:extLst>
            </p:cNvPr>
            <p:cNvSpPr txBox="1"/>
            <p:nvPr/>
          </p:nvSpPr>
          <p:spPr>
            <a:xfrm>
              <a:off x="5432931" y="1851670"/>
              <a:ext cx="145277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9C4999"/>
                  </a:solidFill>
                  <a:latin typeface="+mn-lt"/>
                  <a:ea typeface="Open Sans"/>
                  <a:cs typeface="Open Sans"/>
                  <a:sym typeface="Open Sans"/>
                </a:rPr>
                <a:t>Cloud Interconnect</a:t>
              </a:r>
            </a:p>
          </p:txBody>
        </p:sp>
        <p:sp>
          <p:nvSpPr>
            <p:cNvPr id="14" name="Shape 326">
              <a:extLst>
                <a:ext uri="{FF2B5EF4-FFF2-40B4-BE49-F238E27FC236}">
                  <a16:creationId xmlns:a16="http://schemas.microsoft.com/office/drawing/2014/main" id="{C889F99E-6FB8-468F-BFF7-112AF7B37664}"/>
                </a:ext>
              </a:extLst>
            </p:cNvPr>
            <p:cNvSpPr txBox="1"/>
            <p:nvPr/>
          </p:nvSpPr>
          <p:spPr>
            <a:xfrm>
              <a:off x="7162894" y="1884048"/>
              <a:ext cx="1167476"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0D80B9"/>
                  </a:solidFill>
                  <a:latin typeface="+mn-lt"/>
                  <a:ea typeface="Open Sans"/>
                  <a:cs typeface="Open Sans"/>
                  <a:sym typeface="Open Sans"/>
                </a:rPr>
                <a:t>Cloud DNS</a:t>
              </a:r>
            </a:p>
          </p:txBody>
        </p:sp>
      </p:grpSp>
    </p:spTree>
    <p:extLst>
      <p:ext uri="{BB962C8B-B14F-4D97-AF65-F5344CB8AC3E}">
        <p14:creationId xmlns:p14="http://schemas.microsoft.com/office/powerpoint/2010/main" val="770552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7DA0F-8D6B-44F8-9D0B-5F70C81AC482}"/>
              </a:ext>
            </a:extLst>
          </p:cNvPr>
          <p:cNvSpPr>
            <a:spLocks noGrp="1"/>
          </p:cNvSpPr>
          <p:nvPr>
            <p:ph type="title"/>
          </p:nvPr>
        </p:nvSpPr>
        <p:spPr/>
        <p:txBody>
          <a:bodyPr/>
          <a:lstStyle/>
          <a:p>
            <a:r>
              <a:rPr lang="en-IN" dirty="0"/>
              <a:t>Storage and Databases</a:t>
            </a:r>
          </a:p>
        </p:txBody>
      </p:sp>
      <p:pic>
        <p:nvPicPr>
          <p:cNvPr id="5" name="Picture 4" descr="A picture containing object&#10;&#10;Description generated with very high confidence">
            <a:extLst>
              <a:ext uri="{FF2B5EF4-FFF2-40B4-BE49-F238E27FC236}">
                <a16:creationId xmlns:a16="http://schemas.microsoft.com/office/drawing/2014/main" id="{2A1237FD-7DC7-4AD5-8B5E-A5F30F56CA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6693720"/>
            <a:ext cx="32842200" cy="7186560"/>
          </a:xfrm>
          <a:prstGeom prst="rect">
            <a:avLst/>
          </a:prstGeom>
        </p:spPr>
      </p:pic>
      <p:pic>
        <p:nvPicPr>
          <p:cNvPr id="6" name="Shape 368" descr="Cloud-Bigtable_256px.png">
            <a:extLst>
              <a:ext uri="{FF2B5EF4-FFF2-40B4-BE49-F238E27FC236}">
                <a16:creationId xmlns:a16="http://schemas.microsoft.com/office/drawing/2014/main" id="{B0179CCF-EDC4-44D2-B47E-7EA61F199C2E}"/>
              </a:ext>
            </a:extLst>
          </p:cNvPr>
          <p:cNvPicPr preferRelativeResize="0"/>
          <p:nvPr/>
        </p:nvPicPr>
        <p:blipFill rotWithShape="1">
          <a:blip r:embed="rId3">
            <a:alphaModFix/>
          </a:blip>
          <a:srcRect t="5092" b="5092"/>
          <a:stretch/>
        </p:blipFill>
        <p:spPr>
          <a:xfrm>
            <a:off x="11087202" y="9015710"/>
            <a:ext cx="3339476" cy="2999484"/>
          </a:xfrm>
          <a:prstGeom prst="rect">
            <a:avLst/>
          </a:prstGeom>
          <a:noFill/>
          <a:ln>
            <a:noFill/>
          </a:ln>
        </p:spPr>
      </p:pic>
      <p:pic>
        <p:nvPicPr>
          <p:cNvPr id="7" name="Shape 369" descr="Cloud-Storage_256px.png">
            <a:extLst>
              <a:ext uri="{FF2B5EF4-FFF2-40B4-BE49-F238E27FC236}">
                <a16:creationId xmlns:a16="http://schemas.microsoft.com/office/drawing/2014/main" id="{860947E7-1C86-4E16-8EE7-A13B650109DC}"/>
              </a:ext>
            </a:extLst>
          </p:cNvPr>
          <p:cNvPicPr preferRelativeResize="0"/>
          <p:nvPr/>
        </p:nvPicPr>
        <p:blipFill rotWithShape="1">
          <a:blip r:embed="rId4">
            <a:alphaModFix/>
          </a:blip>
          <a:srcRect t="5092" b="5092"/>
          <a:stretch/>
        </p:blipFill>
        <p:spPr>
          <a:xfrm>
            <a:off x="5556142" y="8270778"/>
            <a:ext cx="3339476" cy="2999484"/>
          </a:xfrm>
          <a:prstGeom prst="rect">
            <a:avLst/>
          </a:prstGeom>
          <a:noFill/>
          <a:ln>
            <a:noFill/>
          </a:ln>
        </p:spPr>
      </p:pic>
      <p:pic>
        <p:nvPicPr>
          <p:cNvPr id="8" name="Shape 370" descr="Cloud-Datastore_256px.png">
            <a:extLst>
              <a:ext uri="{FF2B5EF4-FFF2-40B4-BE49-F238E27FC236}">
                <a16:creationId xmlns:a16="http://schemas.microsoft.com/office/drawing/2014/main" id="{498EE8A6-7505-472F-847F-2CABD2C3D93E}"/>
              </a:ext>
            </a:extLst>
          </p:cNvPr>
          <p:cNvPicPr preferRelativeResize="0"/>
          <p:nvPr/>
        </p:nvPicPr>
        <p:blipFill rotWithShape="1">
          <a:blip r:embed="rId5">
            <a:alphaModFix/>
          </a:blip>
          <a:srcRect t="5092" b="5092"/>
          <a:stretch/>
        </p:blipFill>
        <p:spPr>
          <a:xfrm>
            <a:off x="16618262" y="8270778"/>
            <a:ext cx="3339476" cy="2999484"/>
          </a:xfrm>
          <a:prstGeom prst="rect">
            <a:avLst/>
          </a:prstGeom>
          <a:noFill/>
          <a:ln>
            <a:noFill/>
          </a:ln>
        </p:spPr>
      </p:pic>
      <p:pic>
        <p:nvPicPr>
          <p:cNvPr id="9" name="Shape 371" descr="Cloud-SQL_256px.png">
            <a:extLst>
              <a:ext uri="{FF2B5EF4-FFF2-40B4-BE49-F238E27FC236}">
                <a16:creationId xmlns:a16="http://schemas.microsoft.com/office/drawing/2014/main" id="{A841FF7A-8057-403D-8279-20F097EAFA10}"/>
              </a:ext>
            </a:extLst>
          </p:cNvPr>
          <p:cNvPicPr preferRelativeResize="0"/>
          <p:nvPr/>
        </p:nvPicPr>
        <p:blipFill rotWithShape="1">
          <a:blip r:embed="rId6">
            <a:alphaModFix/>
          </a:blip>
          <a:srcRect t="5092" b="5092"/>
          <a:stretch/>
        </p:blipFill>
        <p:spPr>
          <a:xfrm>
            <a:off x="22149322" y="9015710"/>
            <a:ext cx="3339476" cy="2999484"/>
          </a:xfrm>
          <a:prstGeom prst="rect">
            <a:avLst/>
          </a:prstGeom>
          <a:noFill/>
          <a:ln>
            <a:noFill/>
          </a:ln>
        </p:spPr>
      </p:pic>
      <p:pic>
        <p:nvPicPr>
          <p:cNvPr id="10" name="Shape 373" descr="Persistent-Disk_256px.png">
            <a:extLst>
              <a:ext uri="{FF2B5EF4-FFF2-40B4-BE49-F238E27FC236}">
                <a16:creationId xmlns:a16="http://schemas.microsoft.com/office/drawing/2014/main" id="{EBE6D82A-AA9F-4011-BA5E-0D5A41C43F23}"/>
              </a:ext>
            </a:extLst>
          </p:cNvPr>
          <p:cNvPicPr preferRelativeResize="0"/>
          <p:nvPr/>
        </p:nvPicPr>
        <p:blipFill rotWithShape="1">
          <a:blip r:embed="rId7">
            <a:alphaModFix/>
          </a:blip>
          <a:srcRect t="5092" b="5092"/>
          <a:stretch/>
        </p:blipFill>
        <p:spPr>
          <a:xfrm>
            <a:off x="27680382" y="8270778"/>
            <a:ext cx="3339476" cy="2999484"/>
          </a:xfrm>
          <a:prstGeom prst="rect">
            <a:avLst/>
          </a:prstGeom>
          <a:noFill/>
          <a:ln>
            <a:noFill/>
          </a:ln>
        </p:spPr>
      </p:pic>
      <p:sp>
        <p:nvSpPr>
          <p:cNvPr id="11" name="Shape 364">
            <a:extLst>
              <a:ext uri="{FF2B5EF4-FFF2-40B4-BE49-F238E27FC236}">
                <a16:creationId xmlns:a16="http://schemas.microsoft.com/office/drawing/2014/main" id="{3542ED86-DB61-42B3-90BF-B269F973E613}"/>
              </a:ext>
            </a:extLst>
          </p:cNvPr>
          <p:cNvSpPr txBox="1"/>
          <p:nvPr/>
        </p:nvSpPr>
        <p:spPr>
          <a:xfrm>
            <a:off x="5471592" y="13827588"/>
            <a:ext cx="350856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Cloud Storage</a:t>
            </a:r>
          </a:p>
        </p:txBody>
      </p:sp>
      <p:sp>
        <p:nvSpPr>
          <p:cNvPr id="12" name="Shape 365">
            <a:extLst>
              <a:ext uri="{FF2B5EF4-FFF2-40B4-BE49-F238E27FC236}">
                <a16:creationId xmlns:a16="http://schemas.microsoft.com/office/drawing/2014/main" id="{E42284CD-5F51-4B69-BEA8-07174FE42A11}"/>
              </a:ext>
            </a:extLst>
          </p:cNvPr>
          <p:cNvSpPr txBox="1"/>
          <p:nvPr/>
        </p:nvSpPr>
        <p:spPr>
          <a:xfrm>
            <a:off x="10634252" y="5692920"/>
            <a:ext cx="424536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0D80B9"/>
                </a:solidFill>
                <a:latin typeface="+mn-lt"/>
                <a:ea typeface="Open Sans"/>
                <a:cs typeface="Open Sans"/>
                <a:sym typeface="Open Sans"/>
              </a:rPr>
              <a:t>Cloud </a:t>
            </a:r>
            <a:r>
              <a:rPr lang="en-US" sz="4800" b="1" dirty="0" err="1">
                <a:solidFill>
                  <a:srgbClr val="0D80B9"/>
                </a:solidFill>
                <a:latin typeface="+mn-lt"/>
                <a:ea typeface="Open Sans"/>
                <a:cs typeface="Open Sans"/>
                <a:sym typeface="Open Sans"/>
              </a:rPr>
              <a:t>Bigtable</a:t>
            </a:r>
            <a:endParaRPr lang="en-US" sz="4800" b="1" dirty="0">
              <a:solidFill>
                <a:srgbClr val="0D80B9"/>
              </a:solidFill>
              <a:latin typeface="+mn-lt"/>
              <a:ea typeface="Open Sans"/>
              <a:cs typeface="Open Sans"/>
              <a:sym typeface="Open Sans"/>
            </a:endParaRPr>
          </a:p>
        </p:txBody>
      </p:sp>
      <p:sp>
        <p:nvSpPr>
          <p:cNvPr id="13" name="Shape 366">
            <a:extLst>
              <a:ext uri="{FF2B5EF4-FFF2-40B4-BE49-F238E27FC236}">
                <a16:creationId xmlns:a16="http://schemas.microsoft.com/office/drawing/2014/main" id="{8B9C06AA-9B04-40A4-9663-A5FE87E9BDD7}"/>
              </a:ext>
            </a:extLst>
          </p:cNvPr>
          <p:cNvSpPr txBox="1"/>
          <p:nvPr/>
        </p:nvSpPr>
        <p:spPr>
          <a:xfrm>
            <a:off x="16449168" y="13827588"/>
            <a:ext cx="350856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03A4C5"/>
                </a:solidFill>
                <a:latin typeface="+mn-lt"/>
                <a:ea typeface="Open Sans"/>
                <a:cs typeface="Open Sans"/>
                <a:sym typeface="Open Sans"/>
              </a:rPr>
              <a:t>Cloud Datastore</a:t>
            </a:r>
          </a:p>
        </p:txBody>
      </p:sp>
      <p:sp>
        <p:nvSpPr>
          <p:cNvPr id="14" name="Shape 367">
            <a:extLst>
              <a:ext uri="{FF2B5EF4-FFF2-40B4-BE49-F238E27FC236}">
                <a16:creationId xmlns:a16="http://schemas.microsoft.com/office/drawing/2014/main" id="{88AED260-F35E-4B89-B357-1D0C8F65DA0E}"/>
              </a:ext>
            </a:extLst>
          </p:cNvPr>
          <p:cNvSpPr txBox="1"/>
          <p:nvPr/>
        </p:nvSpPr>
        <p:spPr>
          <a:xfrm>
            <a:off x="22064772" y="5692920"/>
            <a:ext cx="350856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9C4999"/>
                </a:solidFill>
                <a:latin typeface="+mn-lt"/>
                <a:ea typeface="Open Sans"/>
                <a:cs typeface="Open Sans"/>
                <a:sym typeface="Open Sans"/>
              </a:rPr>
              <a:t>Cloud SQL</a:t>
            </a:r>
          </a:p>
        </p:txBody>
      </p:sp>
      <p:sp>
        <p:nvSpPr>
          <p:cNvPr id="15" name="Shape 372">
            <a:extLst>
              <a:ext uri="{FF2B5EF4-FFF2-40B4-BE49-F238E27FC236}">
                <a16:creationId xmlns:a16="http://schemas.microsoft.com/office/drawing/2014/main" id="{3A86498B-65A6-4765-9005-308274E5374F}"/>
              </a:ext>
            </a:extLst>
          </p:cNvPr>
          <p:cNvSpPr txBox="1"/>
          <p:nvPr/>
        </p:nvSpPr>
        <p:spPr>
          <a:xfrm>
            <a:off x="27511288" y="13827588"/>
            <a:ext cx="350856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FF6161"/>
                </a:solidFill>
                <a:latin typeface="+mn-lt"/>
                <a:ea typeface="Open Sans"/>
                <a:cs typeface="Open Sans"/>
                <a:sym typeface="Open Sans"/>
              </a:rPr>
              <a:t>Persistent Disk</a:t>
            </a:r>
          </a:p>
        </p:txBody>
      </p:sp>
    </p:spTree>
    <p:extLst>
      <p:ext uri="{BB962C8B-B14F-4D97-AF65-F5344CB8AC3E}">
        <p14:creationId xmlns:p14="http://schemas.microsoft.com/office/powerpoint/2010/main" val="3775678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F37D-F260-4263-AD30-00A22DBF41CF}"/>
              </a:ext>
            </a:extLst>
          </p:cNvPr>
          <p:cNvSpPr>
            <a:spLocks noGrp="1"/>
          </p:cNvSpPr>
          <p:nvPr>
            <p:ph type="title"/>
          </p:nvPr>
        </p:nvSpPr>
        <p:spPr/>
        <p:txBody>
          <a:bodyPr/>
          <a:lstStyle/>
          <a:p>
            <a:r>
              <a:rPr lang="en-IN" dirty="0"/>
              <a:t>Big Data</a:t>
            </a:r>
          </a:p>
        </p:txBody>
      </p:sp>
      <p:sp>
        <p:nvSpPr>
          <p:cNvPr id="10" name="Oval 9">
            <a:extLst>
              <a:ext uri="{FF2B5EF4-FFF2-40B4-BE49-F238E27FC236}">
                <a16:creationId xmlns:a16="http://schemas.microsoft.com/office/drawing/2014/main" id="{80F63D59-9EBA-447A-81D3-9C9B0AE2C99D}"/>
              </a:ext>
            </a:extLst>
          </p:cNvPr>
          <p:cNvSpPr/>
          <p:nvPr/>
        </p:nvSpPr>
        <p:spPr bwMode="auto">
          <a:xfrm>
            <a:off x="5470572" y="4295660"/>
            <a:ext cx="5472608" cy="5472608"/>
          </a:xfrm>
          <a:prstGeom prst="ellipse">
            <a:avLst/>
          </a:prstGeom>
          <a:no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1" name="Oval 10">
            <a:extLst>
              <a:ext uri="{FF2B5EF4-FFF2-40B4-BE49-F238E27FC236}">
                <a16:creationId xmlns:a16="http://schemas.microsoft.com/office/drawing/2014/main" id="{102CD427-1041-4B1B-8280-A3E826DA0BA8}"/>
              </a:ext>
            </a:extLst>
          </p:cNvPr>
          <p:cNvSpPr/>
          <p:nvPr/>
        </p:nvSpPr>
        <p:spPr bwMode="auto">
          <a:xfrm>
            <a:off x="5684930" y="4510018"/>
            <a:ext cx="5043892" cy="5043892"/>
          </a:xfrm>
          <a:prstGeom prst="ellipse">
            <a:avLst/>
          </a:prstGeom>
          <a:solidFill>
            <a:srgbClr val="CCECFC"/>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nvGrpSpPr>
          <p:cNvPr id="14" name="Group 13">
            <a:extLst>
              <a:ext uri="{FF2B5EF4-FFF2-40B4-BE49-F238E27FC236}">
                <a16:creationId xmlns:a16="http://schemas.microsoft.com/office/drawing/2014/main" id="{71187167-2A56-42B6-AD7B-400A17C490B8}"/>
              </a:ext>
            </a:extLst>
          </p:cNvPr>
          <p:cNvGrpSpPr/>
          <p:nvPr/>
        </p:nvGrpSpPr>
        <p:grpSpPr>
          <a:xfrm>
            <a:off x="15551696" y="4309900"/>
            <a:ext cx="5472608" cy="5472608"/>
            <a:chOff x="3887924" y="1089510"/>
            <a:chExt cx="1368152" cy="1368152"/>
          </a:xfrm>
        </p:grpSpPr>
        <p:sp>
          <p:nvSpPr>
            <p:cNvPr id="12" name="Oval 11">
              <a:extLst>
                <a:ext uri="{FF2B5EF4-FFF2-40B4-BE49-F238E27FC236}">
                  <a16:creationId xmlns:a16="http://schemas.microsoft.com/office/drawing/2014/main" id="{15AE9F13-F12F-4561-8DC3-3B8FC9E135D0}"/>
                </a:ext>
              </a:extLst>
            </p:cNvPr>
            <p:cNvSpPr/>
            <p:nvPr/>
          </p:nvSpPr>
          <p:spPr bwMode="auto">
            <a:xfrm>
              <a:off x="3887924" y="1089510"/>
              <a:ext cx="1368152" cy="1368152"/>
            </a:xfrm>
            <a:prstGeom prst="ellipse">
              <a:avLst/>
            </a:prstGeom>
            <a:no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3" name="Oval 12">
              <a:extLst>
                <a:ext uri="{FF2B5EF4-FFF2-40B4-BE49-F238E27FC236}">
                  <a16:creationId xmlns:a16="http://schemas.microsoft.com/office/drawing/2014/main" id="{1022C370-7477-4D5E-8E84-7C85C921C464}"/>
                </a:ext>
              </a:extLst>
            </p:cNvPr>
            <p:cNvSpPr/>
            <p:nvPr/>
          </p:nvSpPr>
          <p:spPr bwMode="auto">
            <a:xfrm>
              <a:off x="3941513" y="1143099"/>
              <a:ext cx="1260973" cy="1260973"/>
            </a:xfrm>
            <a:prstGeom prst="ellipse">
              <a:avLst/>
            </a:prstGeom>
            <a:solidFill>
              <a:srgbClr val="FDE7E7"/>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grpSp>
      <p:grpSp>
        <p:nvGrpSpPr>
          <p:cNvPr id="15" name="Group 14">
            <a:extLst>
              <a:ext uri="{FF2B5EF4-FFF2-40B4-BE49-F238E27FC236}">
                <a16:creationId xmlns:a16="http://schemas.microsoft.com/office/drawing/2014/main" id="{E7F7A7F0-EDE9-48D5-8393-0ED89A98B53F}"/>
              </a:ext>
            </a:extLst>
          </p:cNvPr>
          <p:cNvGrpSpPr/>
          <p:nvPr/>
        </p:nvGrpSpPr>
        <p:grpSpPr>
          <a:xfrm>
            <a:off x="25632820" y="4295660"/>
            <a:ext cx="5472608" cy="5472608"/>
            <a:chOff x="3887924" y="1089510"/>
            <a:chExt cx="1368152" cy="1368152"/>
          </a:xfrm>
        </p:grpSpPr>
        <p:sp>
          <p:nvSpPr>
            <p:cNvPr id="16" name="Oval 15">
              <a:extLst>
                <a:ext uri="{FF2B5EF4-FFF2-40B4-BE49-F238E27FC236}">
                  <a16:creationId xmlns:a16="http://schemas.microsoft.com/office/drawing/2014/main" id="{2067C8C6-FB7B-43AE-B302-83B51B784F7D}"/>
                </a:ext>
              </a:extLst>
            </p:cNvPr>
            <p:cNvSpPr/>
            <p:nvPr/>
          </p:nvSpPr>
          <p:spPr bwMode="auto">
            <a:xfrm>
              <a:off x="3887924" y="1089510"/>
              <a:ext cx="1368152" cy="1368152"/>
            </a:xfrm>
            <a:prstGeom prst="ellipse">
              <a:avLst/>
            </a:prstGeom>
            <a:no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7" name="Oval 16">
              <a:extLst>
                <a:ext uri="{FF2B5EF4-FFF2-40B4-BE49-F238E27FC236}">
                  <a16:creationId xmlns:a16="http://schemas.microsoft.com/office/drawing/2014/main" id="{1130938B-B2C0-4771-A26D-A4B354B08F91}"/>
                </a:ext>
              </a:extLst>
            </p:cNvPr>
            <p:cNvSpPr/>
            <p:nvPr/>
          </p:nvSpPr>
          <p:spPr bwMode="auto">
            <a:xfrm>
              <a:off x="3941513" y="1143099"/>
              <a:ext cx="1260973" cy="1260973"/>
            </a:xfrm>
            <a:prstGeom prst="ellipse">
              <a:avLst/>
            </a:prstGeom>
            <a:solidFill>
              <a:srgbClr val="CCECFC"/>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grpSp>
      <p:sp>
        <p:nvSpPr>
          <p:cNvPr id="18" name="Oval 17">
            <a:extLst>
              <a:ext uri="{FF2B5EF4-FFF2-40B4-BE49-F238E27FC236}">
                <a16:creationId xmlns:a16="http://schemas.microsoft.com/office/drawing/2014/main" id="{4EF63A2D-6261-493D-BEAA-644B6F450DF8}"/>
              </a:ext>
            </a:extLst>
          </p:cNvPr>
          <p:cNvSpPr/>
          <p:nvPr/>
        </p:nvSpPr>
        <p:spPr bwMode="auto">
          <a:xfrm>
            <a:off x="5470572" y="11827220"/>
            <a:ext cx="5472608" cy="5472608"/>
          </a:xfrm>
          <a:prstGeom prst="ellipse">
            <a:avLst/>
          </a:prstGeom>
          <a:no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9" name="Oval 18">
            <a:extLst>
              <a:ext uri="{FF2B5EF4-FFF2-40B4-BE49-F238E27FC236}">
                <a16:creationId xmlns:a16="http://schemas.microsoft.com/office/drawing/2014/main" id="{E4B7DB6E-61B4-4801-9045-0084794CB6B2}"/>
              </a:ext>
            </a:extLst>
          </p:cNvPr>
          <p:cNvSpPr/>
          <p:nvPr/>
        </p:nvSpPr>
        <p:spPr bwMode="auto">
          <a:xfrm>
            <a:off x="5684930" y="12041578"/>
            <a:ext cx="5043892" cy="5043892"/>
          </a:xfrm>
          <a:prstGeom prst="ellipse">
            <a:avLst/>
          </a:prstGeom>
          <a:solidFill>
            <a:srgbClr val="FDE7E7"/>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nvGrpSpPr>
          <p:cNvPr id="20" name="Group 19">
            <a:extLst>
              <a:ext uri="{FF2B5EF4-FFF2-40B4-BE49-F238E27FC236}">
                <a16:creationId xmlns:a16="http://schemas.microsoft.com/office/drawing/2014/main" id="{EE8E489E-8EE0-4929-97FA-95084DFE77EC}"/>
              </a:ext>
            </a:extLst>
          </p:cNvPr>
          <p:cNvGrpSpPr/>
          <p:nvPr/>
        </p:nvGrpSpPr>
        <p:grpSpPr>
          <a:xfrm>
            <a:off x="15551696" y="11841460"/>
            <a:ext cx="5472608" cy="5472608"/>
            <a:chOff x="3887924" y="1089510"/>
            <a:chExt cx="1368152" cy="1368152"/>
          </a:xfrm>
        </p:grpSpPr>
        <p:sp>
          <p:nvSpPr>
            <p:cNvPr id="21" name="Oval 20">
              <a:extLst>
                <a:ext uri="{FF2B5EF4-FFF2-40B4-BE49-F238E27FC236}">
                  <a16:creationId xmlns:a16="http://schemas.microsoft.com/office/drawing/2014/main" id="{897440C9-E7D9-43FA-9776-5005BFFC7BB1}"/>
                </a:ext>
              </a:extLst>
            </p:cNvPr>
            <p:cNvSpPr/>
            <p:nvPr/>
          </p:nvSpPr>
          <p:spPr bwMode="auto">
            <a:xfrm>
              <a:off x="3887924" y="1089510"/>
              <a:ext cx="1368152" cy="1368152"/>
            </a:xfrm>
            <a:prstGeom prst="ellipse">
              <a:avLst/>
            </a:prstGeom>
            <a:no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22" name="Oval 21">
              <a:extLst>
                <a:ext uri="{FF2B5EF4-FFF2-40B4-BE49-F238E27FC236}">
                  <a16:creationId xmlns:a16="http://schemas.microsoft.com/office/drawing/2014/main" id="{5CFD1B90-69EC-454F-9982-D7BDB9F707B7}"/>
                </a:ext>
              </a:extLst>
            </p:cNvPr>
            <p:cNvSpPr/>
            <p:nvPr/>
          </p:nvSpPr>
          <p:spPr bwMode="auto">
            <a:xfrm>
              <a:off x="3941513" y="1143099"/>
              <a:ext cx="1260973" cy="1260973"/>
            </a:xfrm>
            <a:prstGeom prst="ellipse">
              <a:avLst/>
            </a:prstGeom>
            <a:solidFill>
              <a:srgbClr val="CCECFC"/>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grpSp>
      <p:grpSp>
        <p:nvGrpSpPr>
          <p:cNvPr id="23" name="Group 22">
            <a:extLst>
              <a:ext uri="{FF2B5EF4-FFF2-40B4-BE49-F238E27FC236}">
                <a16:creationId xmlns:a16="http://schemas.microsoft.com/office/drawing/2014/main" id="{CD31BB35-8DE7-4912-A3EE-9BAAB37A4626}"/>
              </a:ext>
            </a:extLst>
          </p:cNvPr>
          <p:cNvGrpSpPr/>
          <p:nvPr/>
        </p:nvGrpSpPr>
        <p:grpSpPr>
          <a:xfrm>
            <a:off x="25632820" y="11827220"/>
            <a:ext cx="5472608" cy="5472608"/>
            <a:chOff x="3887924" y="1089510"/>
            <a:chExt cx="1368152" cy="1368152"/>
          </a:xfrm>
        </p:grpSpPr>
        <p:sp>
          <p:nvSpPr>
            <p:cNvPr id="24" name="Oval 23">
              <a:extLst>
                <a:ext uri="{FF2B5EF4-FFF2-40B4-BE49-F238E27FC236}">
                  <a16:creationId xmlns:a16="http://schemas.microsoft.com/office/drawing/2014/main" id="{9A7A6BEA-C669-4C45-A813-DBAE0763530F}"/>
                </a:ext>
              </a:extLst>
            </p:cNvPr>
            <p:cNvSpPr/>
            <p:nvPr/>
          </p:nvSpPr>
          <p:spPr bwMode="auto">
            <a:xfrm>
              <a:off x="3887924" y="1089510"/>
              <a:ext cx="1368152" cy="1368152"/>
            </a:xfrm>
            <a:prstGeom prst="ellipse">
              <a:avLst/>
            </a:prstGeom>
            <a:no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25" name="Oval 24">
              <a:extLst>
                <a:ext uri="{FF2B5EF4-FFF2-40B4-BE49-F238E27FC236}">
                  <a16:creationId xmlns:a16="http://schemas.microsoft.com/office/drawing/2014/main" id="{F6FBA2B9-6E37-4272-A34F-577BC553DEE5}"/>
                </a:ext>
              </a:extLst>
            </p:cNvPr>
            <p:cNvSpPr/>
            <p:nvPr/>
          </p:nvSpPr>
          <p:spPr bwMode="auto">
            <a:xfrm>
              <a:off x="3941513" y="1143099"/>
              <a:ext cx="1260973" cy="1260973"/>
            </a:xfrm>
            <a:prstGeom prst="ellipse">
              <a:avLst/>
            </a:prstGeom>
            <a:solidFill>
              <a:srgbClr val="FDE7E7"/>
            </a:solidFill>
            <a:ln w="28575" cap="flat" cmpd="sng" algn="ctr">
              <a:solidFill>
                <a:schemeClr val="tx1"/>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grpSp>
      <p:pic>
        <p:nvPicPr>
          <p:cNvPr id="6" name="Shape 348" descr="Cloud-Dataproc_256px.png">
            <a:extLst>
              <a:ext uri="{FF2B5EF4-FFF2-40B4-BE49-F238E27FC236}">
                <a16:creationId xmlns:a16="http://schemas.microsoft.com/office/drawing/2014/main" id="{1B44AC06-F738-4B98-BA58-4B751024B2C5}"/>
              </a:ext>
            </a:extLst>
          </p:cNvPr>
          <p:cNvPicPr preferRelativeResize="0"/>
          <p:nvPr/>
        </p:nvPicPr>
        <p:blipFill rotWithShape="1">
          <a:blip r:embed="rId2">
            <a:alphaModFix/>
          </a:blip>
          <a:srcRect t="5092" b="5092"/>
          <a:stretch/>
        </p:blipFill>
        <p:spPr>
          <a:xfrm>
            <a:off x="16716764" y="5620700"/>
            <a:ext cx="3142464" cy="2822528"/>
          </a:xfrm>
          <a:prstGeom prst="rect">
            <a:avLst/>
          </a:prstGeom>
          <a:noFill/>
          <a:ln>
            <a:noFill/>
          </a:ln>
        </p:spPr>
      </p:pic>
      <p:pic>
        <p:nvPicPr>
          <p:cNvPr id="8" name="Shape 350" descr="Cloud-PubSub_256px.png">
            <a:extLst>
              <a:ext uri="{FF2B5EF4-FFF2-40B4-BE49-F238E27FC236}">
                <a16:creationId xmlns:a16="http://schemas.microsoft.com/office/drawing/2014/main" id="{94762CD8-246A-4358-88E3-6D0EB337E4B7}"/>
              </a:ext>
            </a:extLst>
          </p:cNvPr>
          <p:cNvPicPr preferRelativeResize="0"/>
          <p:nvPr/>
        </p:nvPicPr>
        <p:blipFill rotWithShape="1">
          <a:blip r:embed="rId3">
            <a:alphaModFix/>
          </a:blip>
          <a:srcRect t="5092" b="5092"/>
          <a:stretch/>
        </p:blipFill>
        <p:spPr>
          <a:xfrm>
            <a:off x="26797884" y="5620700"/>
            <a:ext cx="3142464" cy="2822528"/>
          </a:xfrm>
          <a:prstGeom prst="rect">
            <a:avLst/>
          </a:prstGeom>
          <a:noFill/>
          <a:ln>
            <a:noFill/>
          </a:ln>
        </p:spPr>
      </p:pic>
      <p:pic>
        <p:nvPicPr>
          <p:cNvPr id="4" name="Shape 337" descr="BigQuery_256px.png">
            <a:extLst>
              <a:ext uri="{FF2B5EF4-FFF2-40B4-BE49-F238E27FC236}">
                <a16:creationId xmlns:a16="http://schemas.microsoft.com/office/drawing/2014/main" id="{153BB41A-B222-40F2-9789-FF3D571AFF4E}"/>
              </a:ext>
            </a:extLst>
          </p:cNvPr>
          <p:cNvPicPr preferRelativeResize="0"/>
          <p:nvPr/>
        </p:nvPicPr>
        <p:blipFill rotWithShape="1">
          <a:blip r:embed="rId4">
            <a:alphaModFix/>
          </a:blip>
          <a:srcRect t="5092" b="5092"/>
          <a:stretch/>
        </p:blipFill>
        <p:spPr>
          <a:xfrm>
            <a:off x="6635644" y="5620700"/>
            <a:ext cx="3142464" cy="2822528"/>
          </a:xfrm>
          <a:prstGeom prst="rect">
            <a:avLst/>
          </a:prstGeom>
          <a:noFill/>
          <a:ln>
            <a:noFill/>
          </a:ln>
        </p:spPr>
      </p:pic>
      <p:pic>
        <p:nvPicPr>
          <p:cNvPr id="5" name="Shape 347" descr="Cloud-Dataflow_256px.png">
            <a:extLst>
              <a:ext uri="{FF2B5EF4-FFF2-40B4-BE49-F238E27FC236}">
                <a16:creationId xmlns:a16="http://schemas.microsoft.com/office/drawing/2014/main" id="{6A248904-E084-4F62-9450-52C5CC576ADB}"/>
              </a:ext>
            </a:extLst>
          </p:cNvPr>
          <p:cNvPicPr preferRelativeResize="0"/>
          <p:nvPr/>
        </p:nvPicPr>
        <p:blipFill rotWithShape="1">
          <a:blip r:embed="rId5">
            <a:alphaModFix/>
          </a:blip>
          <a:srcRect t="5092" b="5092"/>
          <a:stretch/>
        </p:blipFill>
        <p:spPr>
          <a:xfrm>
            <a:off x="6635644" y="13167324"/>
            <a:ext cx="3142464" cy="2822528"/>
          </a:xfrm>
          <a:prstGeom prst="rect">
            <a:avLst/>
          </a:prstGeom>
          <a:noFill/>
          <a:ln>
            <a:noFill/>
          </a:ln>
        </p:spPr>
      </p:pic>
      <p:pic>
        <p:nvPicPr>
          <p:cNvPr id="7" name="Shape 349" descr="Cloud-Datalab_256px.png">
            <a:extLst>
              <a:ext uri="{FF2B5EF4-FFF2-40B4-BE49-F238E27FC236}">
                <a16:creationId xmlns:a16="http://schemas.microsoft.com/office/drawing/2014/main" id="{58EE73C9-3D52-4137-88E4-98BB7DAB2E60}"/>
              </a:ext>
            </a:extLst>
          </p:cNvPr>
          <p:cNvPicPr preferRelativeResize="0"/>
          <p:nvPr/>
        </p:nvPicPr>
        <p:blipFill rotWithShape="1">
          <a:blip r:embed="rId6">
            <a:alphaModFix/>
          </a:blip>
          <a:srcRect t="5092" b="5092"/>
          <a:stretch/>
        </p:blipFill>
        <p:spPr>
          <a:xfrm>
            <a:off x="16716770" y="13167322"/>
            <a:ext cx="3142460" cy="2822532"/>
          </a:xfrm>
          <a:prstGeom prst="rect">
            <a:avLst/>
          </a:prstGeom>
          <a:noFill/>
          <a:ln>
            <a:noFill/>
          </a:ln>
        </p:spPr>
      </p:pic>
      <p:pic>
        <p:nvPicPr>
          <p:cNvPr id="9" name="Shape 351" descr="Genomics_256px.png">
            <a:extLst>
              <a:ext uri="{FF2B5EF4-FFF2-40B4-BE49-F238E27FC236}">
                <a16:creationId xmlns:a16="http://schemas.microsoft.com/office/drawing/2014/main" id="{C66C7857-EB4D-40F8-9ABD-8659D8A51032}"/>
              </a:ext>
            </a:extLst>
          </p:cNvPr>
          <p:cNvPicPr preferRelativeResize="0"/>
          <p:nvPr/>
        </p:nvPicPr>
        <p:blipFill rotWithShape="1">
          <a:blip r:embed="rId7">
            <a:alphaModFix/>
          </a:blip>
          <a:srcRect t="5092" b="5092"/>
          <a:stretch/>
        </p:blipFill>
        <p:spPr>
          <a:xfrm>
            <a:off x="26797884" y="13167324"/>
            <a:ext cx="3142464" cy="2822528"/>
          </a:xfrm>
          <a:prstGeom prst="rect">
            <a:avLst/>
          </a:prstGeom>
          <a:noFill/>
          <a:ln>
            <a:noFill/>
          </a:ln>
        </p:spPr>
      </p:pic>
      <p:sp>
        <p:nvSpPr>
          <p:cNvPr id="26" name="Shape 329">
            <a:extLst>
              <a:ext uri="{FF2B5EF4-FFF2-40B4-BE49-F238E27FC236}">
                <a16:creationId xmlns:a16="http://schemas.microsoft.com/office/drawing/2014/main" id="{BCB4C110-A631-40FF-8911-64FA50A4F310}"/>
              </a:ext>
            </a:extLst>
          </p:cNvPr>
          <p:cNvSpPr txBox="1"/>
          <p:nvPr/>
        </p:nvSpPr>
        <p:spPr>
          <a:xfrm>
            <a:off x="6588500" y="9982624"/>
            <a:ext cx="318960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err="1">
                <a:solidFill>
                  <a:srgbClr val="808080"/>
                </a:solidFill>
                <a:latin typeface="+mn-lt"/>
                <a:ea typeface="Open Sans"/>
                <a:cs typeface="Open Sans"/>
                <a:sym typeface="Open Sans"/>
              </a:rPr>
              <a:t>BigQuery</a:t>
            </a:r>
            <a:endParaRPr lang="en-US" sz="4800" b="1" dirty="0">
              <a:solidFill>
                <a:srgbClr val="808080"/>
              </a:solidFill>
              <a:latin typeface="+mn-lt"/>
              <a:ea typeface="Open Sans"/>
              <a:cs typeface="Open Sans"/>
              <a:sym typeface="Open Sans"/>
            </a:endParaRPr>
          </a:p>
        </p:txBody>
      </p:sp>
      <p:sp>
        <p:nvSpPr>
          <p:cNvPr id="27" name="Shape 331">
            <a:extLst>
              <a:ext uri="{FF2B5EF4-FFF2-40B4-BE49-F238E27FC236}">
                <a16:creationId xmlns:a16="http://schemas.microsoft.com/office/drawing/2014/main" id="{34F9AF1D-339E-4C19-AFB1-94E3C23FD239}"/>
              </a:ext>
            </a:extLst>
          </p:cNvPr>
          <p:cNvSpPr txBox="1"/>
          <p:nvPr/>
        </p:nvSpPr>
        <p:spPr>
          <a:xfrm>
            <a:off x="16797528" y="10061528"/>
            <a:ext cx="318960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err="1">
                <a:solidFill>
                  <a:srgbClr val="808080"/>
                </a:solidFill>
                <a:latin typeface="+mn-lt"/>
                <a:ea typeface="Open Sans"/>
                <a:cs typeface="Open Sans"/>
                <a:sym typeface="Open Sans"/>
              </a:rPr>
              <a:t>Dataproc</a:t>
            </a:r>
            <a:endParaRPr lang="en-US" sz="4800" b="1" dirty="0">
              <a:solidFill>
                <a:srgbClr val="808080"/>
              </a:solidFill>
              <a:latin typeface="+mn-lt"/>
              <a:ea typeface="Open Sans"/>
              <a:cs typeface="Open Sans"/>
              <a:sym typeface="Open Sans"/>
            </a:endParaRPr>
          </a:p>
        </p:txBody>
      </p:sp>
      <p:sp>
        <p:nvSpPr>
          <p:cNvPr id="28" name="Shape 333">
            <a:extLst>
              <a:ext uri="{FF2B5EF4-FFF2-40B4-BE49-F238E27FC236}">
                <a16:creationId xmlns:a16="http://schemas.microsoft.com/office/drawing/2014/main" id="{853A9EF0-3723-4277-B9EE-4635C4A4C0AA}"/>
              </a:ext>
            </a:extLst>
          </p:cNvPr>
          <p:cNvSpPr txBox="1"/>
          <p:nvPr/>
        </p:nvSpPr>
        <p:spPr>
          <a:xfrm>
            <a:off x="26774312" y="10072152"/>
            <a:ext cx="318960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Pub/Sub</a:t>
            </a:r>
          </a:p>
        </p:txBody>
      </p:sp>
      <p:sp>
        <p:nvSpPr>
          <p:cNvPr id="29" name="Shape 330">
            <a:extLst>
              <a:ext uri="{FF2B5EF4-FFF2-40B4-BE49-F238E27FC236}">
                <a16:creationId xmlns:a16="http://schemas.microsoft.com/office/drawing/2014/main" id="{ED9104AA-BEAB-4F17-9163-4D817C593457}"/>
              </a:ext>
            </a:extLst>
          </p:cNvPr>
          <p:cNvSpPr txBox="1"/>
          <p:nvPr/>
        </p:nvSpPr>
        <p:spPr>
          <a:xfrm>
            <a:off x="6588500" y="17514184"/>
            <a:ext cx="318960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Dataflow</a:t>
            </a:r>
          </a:p>
        </p:txBody>
      </p:sp>
      <p:sp>
        <p:nvSpPr>
          <p:cNvPr id="30" name="Shape 332">
            <a:extLst>
              <a:ext uri="{FF2B5EF4-FFF2-40B4-BE49-F238E27FC236}">
                <a16:creationId xmlns:a16="http://schemas.microsoft.com/office/drawing/2014/main" id="{39FC8659-1C40-4E72-B456-A82EB3DEAF3D}"/>
              </a:ext>
            </a:extLst>
          </p:cNvPr>
          <p:cNvSpPr txBox="1"/>
          <p:nvPr/>
        </p:nvSpPr>
        <p:spPr>
          <a:xfrm>
            <a:off x="16669620" y="17581408"/>
            <a:ext cx="318960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err="1">
                <a:solidFill>
                  <a:srgbClr val="808080"/>
                </a:solidFill>
                <a:latin typeface="+mn-lt"/>
                <a:ea typeface="Open Sans"/>
                <a:cs typeface="Open Sans"/>
                <a:sym typeface="Open Sans"/>
              </a:rPr>
              <a:t>Datalab</a:t>
            </a:r>
            <a:endParaRPr lang="en-US" sz="4800" b="1" dirty="0">
              <a:solidFill>
                <a:srgbClr val="808080"/>
              </a:solidFill>
              <a:latin typeface="+mn-lt"/>
              <a:ea typeface="Open Sans"/>
              <a:cs typeface="Open Sans"/>
              <a:sym typeface="Open Sans"/>
            </a:endParaRPr>
          </a:p>
        </p:txBody>
      </p:sp>
      <p:sp>
        <p:nvSpPr>
          <p:cNvPr id="31" name="Shape 334">
            <a:extLst>
              <a:ext uri="{FF2B5EF4-FFF2-40B4-BE49-F238E27FC236}">
                <a16:creationId xmlns:a16="http://schemas.microsoft.com/office/drawing/2014/main" id="{77BD8E27-698F-4DC5-AC3F-E341F5AAC649}"/>
              </a:ext>
            </a:extLst>
          </p:cNvPr>
          <p:cNvSpPr txBox="1"/>
          <p:nvPr/>
        </p:nvSpPr>
        <p:spPr>
          <a:xfrm>
            <a:off x="26750740" y="17581408"/>
            <a:ext cx="318960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Genomics</a:t>
            </a:r>
          </a:p>
        </p:txBody>
      </p:sp>
    </p:spTree>
    <p:extLst>
      <p:ext uri="{BB962C8B-B14F-4D97-AF65-F5344CB8AC3E}">
        <p14:creationId xmlns:p14="http://schemas.microsoft.com/office/powerpoint/2010/main" val="724540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719F0-5BE2-4152-8AB5-4CE891E7684A}"/>
              </a:ext>
            </a:extLst>
          </p:cNvPr>
          <p:cNvSpPr>
            <a:spLocks noGrp="1"/>
          </p:cNvSpPr>
          <p:nvPr>
            <p:ph type="title"/>
          </p:nvPr>
        </p:nvSpPr>
        <p:spPr/>
        <p:txBody>
          <a:bodyPr/>
          <a:lstStyle/>
          <a:p>
            <a:r>
              <a:rPr lang="en-IN" dirty="0"/>
              <a:t>Machine Learning</a:t>
            </a:r>
          </a:p>
        </p:txBody>
      </p:sp>
      <p:grpSp>
        <p:nvGrpSpPr>
          <p:cNvPr id="53" name="Group 52">
            <a:extLst>
              <a:ext uri="{FF2B5EF4-FFF2-40B4-BE49-F238E27FC236}">
                <a16:creationId xmlns:a16="http://schemas.microsoft.com/office/drawing/2014/main" id="{75A48B23-12BE-4414-839E-D586C67B72D3}"/>
              </a:ext>
            </a:extLst>
          </p:cNvPr>
          <p:cNvGrpSpPr/>
          <p:nvPr/>
        </p:nvGrpSpPr>
        <p:grpSpPr>
          <a:xfrm>
            <a:off x="7613134" y="5564190"/>
            <a:ext cx="21349740" cy="11351012"/>
            <a:chOff x="1783088" y="1149293"/>
            <a:chExt cx="5337435" cy="2837753"/>
          </a:xfrm>
        </p:grpSpPr>
        <p:grpSp>
          <p:nvGrpSpPr>
            <p:cNvPr id="10" name="Group 9">
              <a:extLst>
                <a:ext uri="{FF2B5EF4-FFF2-40B4-BE49-F238E27FC236}">
                  <a16:creationId xmlns:a16="http://schemas.microsoft.com/office/drawing/2014/main" id="{E6500923-3079-43C7-848A-44B08379995C}"/>
                </a:ext>
              </a:extLst>
            </p:cNvPr>
            <p:cNvGrpSpPr/>
            <p:nvPr/>
          </p:nvGrpSpPr>
          <p:grpSpPr>
            <a:xfrm>
              <a:off x="2051720" y="2166891"/>
              <a:ext cx="5040560" cy="809717"/>
              <a:chOff x="2069186" y="2494162"/>
              <a:chExt cx="5040560" cy="809717"/>
            </a:xfrm>
          </p:grpSpPr>
          <p:pic>
            <p:nvPicPr>
              <p:cNvPr id="4" name="Shape 380" descr="Cloud-Machine-Learning_256px.png">
                <a:extLst>
                  <a:ext uri="{FF2B5EF4-FFF2-40B4-BE49-F238E27FC236}">
                    <a16:creationId xmlns:a16="http://schemas.microsoft.com/office/drawing/2014/main" id="{5C3D2C1A-40FE-41DE-879D-1DCF1AE83C94}"/>
                  </a:ext>
                </a:extLst>
              </p:cNvPr>
              <p:cNvPicPr preferRelativeResize="0"/>
              <p:nvPr/>
            </p:nvPicPr>
            <p:blipFill rotWithShape="1">
              <a:blip r:embed="rId2">
                <a:alphaModFix/>
              </a:blip>
              <a:srcRect t="5092" b="5092"/>
              <a:stretch/>
            </p:blipFill>
            <p:spPr>
              <a:xfrm>
                <a:off x="2069186" y="2499742"/>
                <a:ext cx="895286" cy="804137"/>
              </a:xfrm>
              <a:prstGeom prst="rect">
                <a:avLst/>
              </a:prstGeom>
              <a:noFill/>
              <a:ln>
                <a:noFill/>
              </a:ln>
            </p:spPr>
          </p:pic>
          <p:pic>
            <p:nvPicPr>
              <p:cNvPr id="5" name="Shape 381" descr="Vision-API_256px.png">
                <a:extLst>
                  <a:ext uri="{FF2B5EF4-FFF2-40B4-BE49-F238E27FC236}">
                    <a16:creationId xmlns:a16="http://schemas.microsoft.com/office/drawing/2014/main" id="{316F27A7-3C5D-4F6E-B9F2-8C4A25C58B7D}"/>
                  </a:ext>
                </a:extLst>
              </p:cNvPr>
              <p:cNvPicPr preferRelativeResize="0"/>
              <p:nvPr/>
            </p:nvPicPr>
            <p:blipFill rotWithShape="1">
              <a:blip r:embed="rId3">
                <a:alphaModFix/>
              </a:blip>
              <a:srcRect t="5092" b="5092"/>
              <a:stretch/>
            </p:blipFill>
            <p:spPr>
              <a:xfrm>
                <a:off x="2898241" y="2498481"/>
                <a:ext cx="895286" cy="804137"/>
              </a:xfrm>
              <a:prstGeom prst="rect">
                <a:avLst/>
              </a:prstGeom>
              <a:noFill/>
              <a:ln>
                <a:noFill/>
              </a:ln>
            </p:spPr>
          </p:pic>
          <p:pic>
            <p:nvPicPr>
              <p:cNvPr id="6" name="Shape 382" descr="Speech-API_256px.png">
                <a:extLst>
                  <a:ext uri="{FF2B5EF4-FFF2-40B4-BE49-F238E27FC236}">
                    <a16:creationId xmlns:a16="http://schemas.microsoft.com/office/drawing/2014/main" id="{1872D6B2-4F3B-41BB-9C8B-FEED01034563}"/>
                  </a:ext>
                </a:extLst>
              </p:cNvPr>
              <p:cNvPicPr preferRelativeResize="0"/>
              <p:nvPr/>
            </p:nvPicPr>
            <p:blipFill rotWithShape="1">
              <a:blip r:embed="rId4">
                <a:alphaModFix/>
              </a:blip>
              <a:srcRect t="5092" b="5092"/>
              <a:stretch/>
            </p:blipFill>
            <p:spPr>
              <a:xfrm>
                <a:off x="3727296" y="2494162"/>
                <a:ext cx="895286" cy="804137"/>
              </a:xfrm>
              <a:prstGeom prst="rect">
                <a:avLst/>
              </a:prstGeom>
              <a:noFill/>
              <a:ln>
                <a:noFill/>
              </a:ln>
            </p:spPr>
          </p:pic>
          <p:pic>
            <p:nvPicPr>
              <p:cNvPr id="7" name="Shape 383" descr="Natural-Language-API_256px.png">
                <a:extLst>
                  <a:ext uri="{FF2B5EF4-FFF2-40B4-BE49-F238E27FC236}">
                    <a16:creationId xmlns:a16="http://schemas.microsoft.com/office/drawing/2014/main" id="{697EA5EA-F511-4042-B75D-ABE9F1DF4206}"/>
                  </a:ext>
                </a:extLst>
              </p:cNvPr>
              <p:cNvPicPr preferRelativeResize="0"/>
              <p:nvPr/>
            </p:nvPicPr>
            <p:blipFill rotWithShape="1">
              <a:blip r:embed="rId5">
                <a:alphaModFix/>
              </a:blip>
              <a:srcRect t="5092" b="5092"/>
              <a:stretch/>
            </p:blipFill>
            <p:spPr>
              <a:xfrm>
                <a:off x="4556351" y="2494162"/>
                <a:ext cx="895286" cy="804137"/>
              </a:xfrm>
              <a:prstGeom prst="rect">
                <a:avLst/>
              </a:prstGeom>
              <a:noFill/>
              <a:ln>
                <a:noFill/>
              </a:ln>
            </p:spPr>
          </p:pic>
          <p:pic>
            <p:nvPicPr>
              <p:cNvPr id="8" name="Shape 385" descr="Translation-API_256px.png">
                <a:extLst>
                  <a:ext uri="{FF2B5EF4-FFF2-40B4-BE49-F238E27FC236}">
                    <a16:creationId xmlns:a16="http://schemas.microsoft.com/office/drawing/2014/main" id="{0BEFC89A-06F6-48AA-9039-CB5257272EDA}"/>
                  </a:ext>
                </a:extLst>
              </p:cNvPr>
              <p:cNvPicPr preferRelativeResize="0"/>
              <p:nvPr/>
            </p:nvPicPr>
            <p:blipFill rotWithShape="1">
              <a:blip r:embed="rId6">
                <a:alphaModFix/>
              </a:blip>
              <a:srcRect t="5092" b="5092"/>
              <a:stretch/>
            </p:blipFill>
            <p:spPr>
              <a:xfrm>
                <a:off x="5385406" y="2496749"/>
                <a:ext cx="895286" cy="804137"/>
              </a:xfrm>
              <a:prstGeom prst="rect">
                <a:avLst/>
              </a:prstGeom>
              <a:noFill/>
              <a:ln>
                <a:noFill/>
              </a:ln>
            </p:spPr>
          </p:pic>
          <p:pic>
            <p:nvPicPr>
              <p:cNvPr id="9" name="Shape 388" descr="Jobs-API.png">
                <a:extLst>
                  <a:ext uri="{FF2B5EF4-FFF2-40B4-BE49-F238E27FC236}">
                    <a16:creationId xmlns:a16="http://schemas.microsoft.com/office/drawing/2014/main" id="{C9A32A97-16AE-4D2C-AD48-5B154EC4DB85}"/>
                  </a:ext>
                </a:extLst>
              </p:cNvPr>
              <p:cNvPicPr preferRelativeResize="0"/>
              <p:nvPr/>
            </p:nvPicPr>
            <p:blipFill rotWithShape="1">
              <a:blip r:embed="rId7">
                <a:alphaModFix/>
              </a:blip>
              <a:srcRect t="5092" b="5092"/>
              <a:stretch/>
            </p:blipFill>
            <p:spPr>
              <a:xfrm>
                <a:off x="6214460" y="2496749"/>
                <a:ext cx="895286" cy="804137"/>
              </a:xfrm>
              <a:prstGeom prst="rect">
                <a:avLst/>
              </a:prstGeom>
              <a:noFill/>
              <a:ln>
                <a:noFill/>
              </a:ln>
            </p:spPr>
          </p:pic>
        </p:grpSp>
        <p:grpSp>
          <p:nvGrpSpPr>
            <p:cNvPr id="13" name="Group 12">
              <a:extLst>
                <a:ext uri="{FF2B5EF4-FFF2-40B4-BE49-F238E27FC236}">
                  <a16:creationId xmlns:a16="http://schemas.microsoft.com/office/drawing/2014/main" id="{139FF49B-D779-4D1E-BB6E-70324BA12D47}"/>
                </a:ext>
              </a:extLst>
            </p:cNvPr>
            <p:cNvGrpSpPr/>
            <p:nvPr/>
          </p:nvGrpSpPr>
          <p:grpSpPr>
            <a:xfrm>
              <a:off x="2391351" y="1517585"/>
              <a:ext cx="216024" cy="649306"/>
              <a:chOff x="958455" y="1419622"/>
              <a:chExt cx="216024" cy="649306"/>
            </a:xfrm>
          </p:grpSpPr>
          <p:sp>
            <p:nvSpPr>
              <p:cNvPr id="11" name="Rectangle 10">
                <a:extLst>
                  <a:ext uri="{FF2B5EF4-FFF2-40B4-BE49-F238E27FC236}">
                    <a16:creationId xmlns:a16="http://schemas.microsoft.com/office/drawing/2014/main" id="{0F0BD759-5A4F-4338-9E3C-D46A383140BE}"/>
                  </a:ext>
                </a:extLst>
              </p:cNvPr>
              <p:cNvSpPr/>
              <p:nvPr/>
            </p:nvSpPr>
            <p:spPr bwMode="auto">
              <a:xfrm>
                <a:off x="1043608" y="1656279"/>
                <a:ext cx="45719" cy="412649"/>
              </a:xfrm>
              <a:prstGeom prst="rect">
                <a:avLst/>
              </a:prstGeom>
              <a:solidFill>
                <a:srgbClr val="F45656"/>
              </a:solidFill>
              <a:ln w="28575" cap="flat" cmpd="sng" algn="ctr">
                <a:solidFill>
                  <a:srgbClr val="F45656"/>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2" name="Circle: Hollow 11">
                <a:extLst>
                  <a:ext uri="{FF2B5EF4-FFF2-40B4-BE49-F238E27FC236}">
                    <a16:creationId xmlns:a16="http://schemas.microsoft.com/office/drawing/2014/main" id="{EC0B7546-95E6-49CE-9AD6-F1FC808FDF89}"/>
                  </a:ext>
                </a:extLst>
              </p:cNvPr>
              <p:cNvSpPr/>
              <p:nvPr/>
            </p:nvSpPr>
            <p:spPr bwMode="auto">
              <a:xfrm>
                <a:off x="958455" y="1419622"/>
                <a:ext cx="216024" cy="216024"/>
              </a:xfrm>
              <a:prstGeom prst="donut">
                <a:avLst/>
              </a:prstGeom>
              <a:solidFill>
                <a:srgbClr val="F45656"/>
              </a:solidFill>
              <a:ln w="28575" cap="flat" cmpd="sng" algn="ctr">
                <a:solidFill>
                  <a:srgbClr val="F45656"/>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grpSp>
          <p:nvGrpSpPr>
            <p:cNvPr id="14" name="Group 13">
              <a:extLst>
                <a:ext uri="{FF2B5EF4-FFF2-40B4-BE49-F238E27FC236}">
                  <a16:creationId xmlns:a16="http://schemas.microsoft.com/office/drawing/2014/main" id="{FECCA007-F230-4BD4-9AA9-211862A2534C}"/>
                </a:ext>
              </a:extLst>
            </p:cNvPr>
            <p:cNvGrpSpPr/>
            <p:nvPr/>
          </p:nvGrpSpPr>
          <p:grpSpPr>
            <a:xfrm>
              <a:off x="4049461" y="1510444"/>
              <a:ext cx="216024" cy="649306"/>
              <a:chOff x="958455" y="1419622"/>
              <a:chExt cx="216024" cy="649306"/>
            </a:xfrm>
            <a:solidFill>
              <a:srgbClr val="F45656"/>
            </a:solidFill>
          </p:grpSpPr>
          <p:sp>
            <p:nvSpPr>
              <p:cNvPr id="15" name="Rectangle 14">
                <a:extLst>
                  <a:ext uri="{FF2B5EF4-FFF2-40B4-BE49-F238E27FC236}">
                    <a16:creationId xmlns:a16="http://schemas.microsoft.com/office/drawing/2014/main" id="{DBABBE0E-FC12-4AF9-B743-59A8D7B0B3A5}"/>
                  </a:ext>
                </a:extLst>
              </p:cNvPr>
              <p:cNvSpPr/>
              <p:nvPr/>
            </p:nvSpPr>
            <p:spPr bwMode="auto">
              <a:xfrm>
                <a:off x="1043608" y="1656279"/>
                <a:ext cx="45719" cy="412649"/>
              </a:xfrm>
              <a:prstGeom prst="rect">
                <a:avLst/>
              </a:prstGeom>
              <a:grpFill/>
              <a:ln w="28575" cap="flat" cmpd="sng" algn="ctr">
                <a:solidFill>
                  <a:srgbClr val="F45656"/>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6" name="Circle: Hollow 15">
                <a:extLst>
                  <a:ext uri="{FF2B5EF4-FFF2-40B4-BE49-F238E27FC236}">
                    <a16:creationId xmlns:a16="http://schemas.microsoft.com/office/drawing/2014/main" id="{5F9780F7-A58B-4684-94D6-8119B230EB0D}"/>
                  </a:ext>
                </a:extLst>
              </p:cNvPr>
              <p:cNvSpPr/>
              <p:nvPr/>
            </p:nvSpPr>
            <p:spPr bwMode="auto">
              <a:xfrm>
                <a:off x="958455" y="1419622"/>
                <a:ext cx="216024" cy="216024"/>
              </a:xfrm>
              <a:prstGeom prst="donut">
                <a:avLst/>
              </a:prstGeom>
              <a:grpFill/>
              <a:ln w="28575" cap="flat" cmpd="sng" algn="ctr">
                <a:solidFill>
                  <a:srgbClr val="F45656"/>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grpSp>
          <p:nvGrpSpPr>
            <p:cNvPr id="17" name="Group 16">
              <a:extLst>
                <a:ext uri="{FF2B5EF4-FFF2-40B4-BE49-F238E27FC236}">
                  <a16:creationId xmlns:a16="http://schemas.microsoft.com/office/drawing/2014/main" id="{A6250F20-A257-402F-8AEF-FCB8EB3292AE}"/>
                </a:ext>
              </a:extLst>
            </p:cNvPr>
            <p:cNvGrpSpPr/>
            <p:nvPr/>
          </p:nvGrpSpPr>
          <p:grpSpPr>
            <a:xfrm>
              <a:off x="5707570" y="1517585"/>
              <a:ext cx="216024" cy="649306"/>
              <a:chOff x="958455" y="1419622"/>
              <a:chExt cx="216024" cy="649306"/>
            </a:xfrm>
          </p:grpSpPr>
          <p:sp>
            <p:nvSpPr>
              <p:cNvPr id="18" name="Rectangle 17">
                <a:extLst>
                  <a:ext uri="{FF2B5EF4-FFF2-40B4-BE49-F238E27FC236}">
                    <a16:creationId xmlns:a16="http://schemas.microsoft.com/office/drawing/2014/main" id="{33205AD1-C682-4A76-8295-3BB3FAEE24E4}"/>
                  </a:ext>
                </a:extLst>
              </p:cNvPr>
              <p:cNvSpPr/>
              <p:nvPr/>
            </p:nvSpPr>
            <p:spPr bwMode="auto">
              <a:xfrm>
                <a:off x="1043608" y="1656279"/>
                <a:ext cx="45719" cy="412649"/>
              </a:xfrm>
              <a:prstGeom prst="rect">
                <a:avLst/>
              </a:prstGeom>
              <a:solidFill>
                <a:srgbClr val="F45656"/>
              </a:solidFill>
              <a:ln w="28575" cap="flat" cmpd="sng" algn="ctr">
                <a:solidFill>
                  <a:srgbClr val="F45656"/>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9" name="Circle: Hollow 18">
                <a:extLst>
                  <a:ext uri="{FF2B5EF4-FFF2-40B4-BE49-F238E27FC236}">
                    <a16:creationId xmlns:a16="http://schemas.microsoft.com/office/drawing/2014/main" id="{67DA3D72-F64C-4004-96EE-1065AAB9794A}"/>
                  </a:ext>
                </a:extLst>
              </p:cNvPr>
              <p:cNvSpPr/>
              <p:nvPr/>
            </p:nvSpPr>
            <p:spPr bwMode="auto">
              <a:xfrm>
                <a:off x="958455" y="1419622"/>
                <a:ext cx="216024" cy="216024"/>
              </a:xfrm>
              <a:prstGeom prst="donut">
                <a:avLst/>
              </a:prstGeom>
              <a:solidFill>
                <a:srgbClr val="F45656"/>
              </a:solidFill>
              <a:ln w="28575" cap="flat" cmpd="sng" algn="ctr">
                <a:solidFill>
                  <a:srgbClr val="F45656"/>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grpSp>
          <p:nvGrpSpPr>
            <p:cNvPr id="38" name="Group 37">
              <a:extLst>
                <a:ext uri="{FF2B5EF4-FFF2-40B4-BE49-F238E27FC236}">
                  <a16:creationId xmlns:a16="http://schemas.microsoft.com/office/drawing/2014/main" id="{71DBCAB9-154B-4E53-AD92-C0FF1CE3D982}"/>
                </a:ext>
              </a:extLst>
            </p:cNvPr>
            <p:cNvGrpSpPr/>
            <p:nvPr/>
          </p:nvGrpSpPr>
          <p:grpSpPr>
            <a:xfrm>
              <a:off x="3225391" y="2979666"/>
              <a:ext cx="216024" cy="628673"/>
              <a:chOff x="958455" y="1656279"/>
              <a:chExt cx="216024" cy="628673"/>
            </a:xfrm>
            <a:solidFill>
              <a:srgbClr val="049BAF"/>
            </a:solidFill>
          </p:grpSpPr>
          <p:sp>
            <p:nvSpPr>
              <p:cNvPr id="39" name="Rectangle 38">
                <a:extLst>
                  <a:ext uri="{FF2B5EF4-FFF2-40B4-BE49-F238E27FC236}">
                    <a16:creationId xmlns:a16="http://schemas.microsoft.com/office/drawing/2014/main" id="{FDF3017B-E993-4F94-B8F4-03079D7EAE7E}"/>
                  </a:ext>
                </a:extLst>
              </p:cNvPr>
              <p:cNvSpPr/>
              <p:nvPr/>
            </p:nvSpPr>
            <p:spPr bwMode="auto">
              <a:xfrm>
                <a:off x="1043608" y="1656279"/>
                <a:ext cx="45719" cy="412649"/>
              </a:xfrm>
              <a:prstGeom prst="rect">
                <a:avLst/>
              </a:prstGeom>
              <a:grpFill/>
              <a:ln w="28575" cap="flat" cmpd="sng" algn="ctr">
                <a:solidFill>
                  <a:srgbClr val="049BAF"/>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sp>
            <p:nvSpPr>
              <p:cNvPr id="40" name="Circle: Hollow 39">
                <a:extLst>
                  <a:ext uri="{FF2B5EF4-FFF2-40B4-BE49-F238E27FC236}">
                    <a16:creationId xmlns:a16="http://schemas.microsoft.com/office/drawing/2014/main" id="{2BE88978-9A44-4B5B-8537-08C050083E4A}"/>
                  </a:ext>
                </a:extLst>
              </p:cNvPr>
              <p:cNvSpPr/>
              <p:nvPr/>
            </p:nvSpPr>
            <p:spPr bwMode="auto">
              <a:xfrm>
                <a:off x="958455" y="2068928"/>
                <a:ext cx="216024" cy="216024"/>
              </a:xfrm>
              <a:prstGeom prst="donut">
                <a:avLst/>
              </a:prstGeom>
              <a:grpFill/>
              <a:ln w="28575" cap="flat" cmpd="sng" algn="ctr">
                <a:solidFill>
                  <a:srgbClr val="049BAF"/>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grpSp>
          <p:nvGrpSpPr>
            <p:cNvPr id="41" name="Group 40">
              <a:extLst>
                <a:ext uri="{FF2B5EF4-FFF2-40B4-BE49-F238E27FC236}">
                  <a16:creationId xmlns:a16="http://schemas.microsoft.com/office/drawing/2014/main" id="{46A846F6-1FF1-4D3B-92CF-8C461B765B46}"/>
                </a:ext>
              </a:extLst>
            </p:cNvPr>
            <p:cNvGrpSpPr/>
            <p:nvPr/>
          </p:nvGrpSpPr>
          <p:grpSpPr>
            <a:xfrm>
              <a:off x="4878516" y="2971028"/>
              <a:ext cx="216024" cy="628673"/>
              <a:chOff x="958455" y="1656279"/>
              <a:chExt cx="216024" cy="628673"/>
            </a:xfrm>
            <a:solidFill>
              <a:srgbClr val="049BAF"/>
            </a:solidFill>
          </p:grpSpPr>
          <p:sp>
            <p:nvSpPr>
              <p:cNvPr id="42" name="Rectangle 41">
                <a:extLst>
                  <a:ext uri="{FF2B5EF4-FFF2-40B4-BE49-F238E27FC236}">
                    <a16:creationId xmlns:a16="http://schemas.microsoft.com/office/drawing/2014/main" id="{E50D041B-1157-496E-996D-BBF0994484C5}"/>
                  </a:ext>
                </a:extLst>
              </p:cNvPr>
              <p:cNvSpPr/>
              <p:nvPr/>
            </p:nvSpPr>
            <p:spPr bwMode="auto">
              <a:xfrm>
                <a:off x="1043608" y="1656279"/>
                <a:ext cx="45719" cy="412649"/>
              </a:xfrm>
              <a:prstGeom prst="rect">
                <a:avLst/>
              </a:prstGeom>
              <a:grpFill/>
              <a:ln w="28575" cap="flat" cmpd="sng" algn="ctr">
                <a:solidFill>
                  <a:srgbClr val="049BAF"/>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sp>
            <p:nvSpPr>
              <p:cNvPr id="43" name="Circle: Hollow 42">
                <a:extLst>
                  <a:ext uri="{FF2B5EF4-FFF2-40B4-BE49-F238E27FC236}">
                    <a16:creationId xmlns:a16="http://schemas.microsoft.com/office/drawing/2014/main" id="{DD4FA6E7-0026-463B-9682-9A73E94CC944}"/>
                  </a:ext>
                </a:extLst>
              </p:cNvPr>
              <p:cNvSpPr/>
              <p:nvPr/>
            </p:nvSpPr>
            <p:spPr bwMode="auto">
              <a:xfrm>
                <a:off x="958455" y="2068928"/>
                <a:ext cx="216024" cy="216024"/>
              </a:xfrm>
              <a:prstGeom prst="donut">
                <a:avLst/>
              </a:prstGeom>
              <a:grpFill/>
              <a:ln w="28575" cap="flat" cmpd="sng" algn="ctr">
                <a:solidFill>
                  <a:srgbClr val="049BAF"/>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grpSp>
          <p:nvGrpSpPr>
            <p:cNvPr id="44" name="Group 43">
              <a:extLst>
                <a:ext uri="{FF2B5EF4-FFF2-40B4-BE49-F238E27FC236}">
                  <a16:creationId xmlns:a16="http://schemas.microsoft.com/office/drawing/2014/main" id="{6B663AC7-430D-4A2E-A254-95F96DE9CFA6}"/>
                </a:ext>
              </a:extLst>
            </p:cNvPr>
            <p:cNvGrpSpPr/>
            <p:nvPr/>
          </p:nvGrpSpPr>
          <p:grpSpPr>
            <a:xfrm>
              <a:off x="6536625" y="2979666"/>
              <a:ext cx="216024" cy="628673"/>
              <a:chOff x="958455" y="1656279"/>
              <a:chExt cx="216024" cy="628673"/>
            </a:xfrm>
            <a:solidFill>
              <a:srgbClr val="049BAF"/>
            </a:solidFill>
          </p:grpSpPr>
          <p:sp>
            <p:nvSpPr>
              <p:cNvPr id="45" name="Rectangle 44">
                <a:extLst>
                  <a:ext uri="{FF2B5EF4-FFF2-40B4-BE49-F238E27FC236}">
                    <a16:creationId xmlns:a16="http://schemas.microsoft.com/office/drawing/2014/main" id="{E15A124B-B8F7-4F7F-B4CA-2371DA0C49EF}"/>
                  </a:ext>
                </a:extLst>
              </p:cNvPr>
              <p:cNvSpPr/>
              <p:nvPr/>
            </p:nvSpPr>
            <p:spPr bwMode="auto">
              <a:xfrm>
                <a:off x="1043608" y="1656279"/>
                <a:ext cx="45719" cy="412649"/>
              </a:xfrm>
              <a:prstGeom prst="rect">
                <a:avLst/>
              </a:prstGeom>
              <a:grpFill/>
              <a:ln w="28575" cap="flat" cmpd="sng" algn="ctr">
                <a:solidFill>
                  <a:srgbClr val="049BAF"/>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dirty="0">
                  <a:latin typeface="Arial" pitchFamily="34" charset="0"/>
                </a:endParaRPr>
              </a:p>
            </p:txBody>
          </p:sp>
          <p:sp>
            <p:nvSpPr>
              <p:cNvPr id="46" name="Circle: Hollow 45">
                <a:extLst>
                  <a:ext uri="{FF2B5EF4-FFF2-40B4-BE49-F238E27FC236}">
                    <a16:creationId xmlns:a16="http://schemas.microsoft.com/office/drawing/2014/main" id="{EBE5082B-7E19-4149-985D-42184B475C0F}"/>
                  </a:ext>
                </a:extLst>
              </p:cNvPr>
              <p:cNvSpPr/>
              <p:nvPr/>
            </p:nvSpPr>
            <p:spPr bwMode="auto">
              <a:xfrm>
                <a:off x="958455" y="2068928"/>
                <a:ext cx="216024" cy="216024"/>
              </a:xfrm>
              <a:prstGeom prst="donut">
                <a:avLst/>
              </a:prstGeom>
              <a:grpFill/>
              <a:ln w="28575" cap="flat" cmpd="sng" algn="ctr">
                <a:solidFill>
                  <a:srgbClr val="049BAF"/>
                </a:solid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grpSp>
        <p:sp>
          <p:nvSpPr>
            <p:cNvPr id="47" name="Shape 376">
              <a:extLst>
                <a:ext uri="{FF2B5EF4-FFF2-40B4-BE49-F238E27FC236}">
                  <a16:creationId xmlns:a16="http://schemas.microsoft.com/office/drawing/2014/main" id="{9C028552-D0C3-48FA-8016-87B1784BA9DD}"/>
                </a:ext>
              </a:extLst>
            </p:cNvPr>
            <p:cNvSpPr txBox="1"/>
            <p:nvPr/>
          </p:nvSpPr>
          <p:spPr>
            <a:xfrm>
              <a:off x="1783088" y="1159511"/>
              <a:ext cx="143255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Cloud Machine Learning</a:t>
              </a:r>
            </a:p>
          </p:txBody>
        </p:sp>
        <p:sp>
          <p:nvSpPr>
            <p:cNvPr id="48" name="Shape 378">
              <a:extLst>
                <a:ext uri="{FF2B5EF4-FFF2-40B4-BE49-F238E27FC236}">
                  <a16:creationId xmlns:a16="http://schemas.microsoft.com/office/drawing/2014/main" id="{E5F7891F-D73D-48AA-9A34-3385E156AE2D}"/>
                </a:ext>
              </a:extLst>
            </p:cNvPr>
            <p:cNvSpPr txBox="1"/>
            <p:nvPr/>
          </p:nvSpPr>
          <p:spPr>
            <a:xfrm>
              <a:off x="3675045" y="1159511"/>
              <a:ext cx="964856"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Speech API</a:t>
              </a:r>
            </a:p>
          </p:txBody>
        </p:sp>
        <p:sp>
          <p:nvSpPr>
            <p:cNvPr id="49" name="Shape 384">
              <a:extLst>
                <a:ext uri="{FF2B5EF4-FFF2-40B4-BE49-F238E27FC236}">
                  <a16:creationId xmlns:a16="http://schemas.microsoft.com/office/drawing/2014/main" id="{A0338B87-484B-4DF9-A637-B3284DB27DA4}"/>
                </a:ext>
              </a:extLst>
            </p:cNvPr>
            <p:cNvSpPr txBox="1"/>
            <p:nvPr/>
          </p:nvSpPr>
          <p:spPr>
            <a:xfrm>
              <a:off x="5266962" y="1149293"/>
              <a:ext cx="109724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Translation API</a:t>
              </a:r>
            </a:p>
          </p:txBody>
        </p:sp>
        <p:sp>
          <p:nvSpPr>
            <p:cNvPr id="50" name="Shape 377">
              <a:extLst>
                <a:ext uri="{FF2B5EF4-FFF2-40B4-BE49-F238E27FC236}">
                  <a16:creationId xmlns:a16="http://schemas.microsoft.com/office/drawing/2014/main" id="{59360F32-908A-4016-87E9-058245A71336}"/>
                </a:ext>
              </a:extLst>
            </p:cNvPr>
            <p:cNvSpPr txBox="1"/>
            <p:nvPr/>
          </p:nvSpPr>
          <p:spPr>
            <a:xfrm>
              <a:off x="2917692" y="3736846"/>
              <a:ext cx="877142"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Vision API</a:t>
              </a:r>
            </a:p>
          </p:txBody>
        </p:sp>
        <p:sp>
          <p:nvSpPr>
            <p:cNvPr id="51" name="Shape 379">
              <a:extLst>
                <a:ext uri="{FF2B5EF4-FFF2-40B4-BE49-F238E27FC236}">
                  <a16:creationId xmlns:a16="http://schemas.microsoft.com/office/drawing/2014/main" id="{C0BF3BDC-0890-4B13-8A0F-4769A61A388A}"/>
                </a:ext>
              </a:extLst>
            </p:cNvPr>
            <p:cNvSpPr txBox="1"/>
            <p:nvPr/>
          </p:nvSpPr>
          <p:spPr>
            <a:xfrm>
              <a:off x="4394426" y="3731254"/>
              <a:ext cx="1138485"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Natural Language API</a:t>
              </a:r>
            </a:p>
          </p:txBody>
        </p:sp>
        <p:sp>
          <p:nvSpPr>
            <p:cNvPr id="52" name="Shape 387">
              <a:extLst>
                <a:ext uri="{FF2B5EF4-FFF2-40B4-BE49-F238E27FC236}">
                  <a16:creationId xmlns:a16="http://schemas.microsoft.com/office/drawing/2014/main" id="{1E4D13DF-BCD2-4825-914D-C1451217A15C}"/>
                </a:ext>
              </a:extLst>
            </p:cNvPr>
            <p:cNvSpPr txBox="1"/>
            <p:nvPr/>
          </p:nvSpPr>
          <p:spPr>
            <a:xfrm>
              <a:off x="6123032" y="3731254"/>
              <a:ext cx="997491"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800" b="1" dirty="0">
                  <a:solidFill>
                    <a:srgbClr val="808080"/>
                  </a:solidFill>
                  <a:latin typeface="+mn-lt"/>
                  <a:ea typeface="Open Sans"/>
                  <a:cs typeface="Open Sans"/>
                  <a:sym typeface="Open Sans"/>
                </a:rPr>
                <a:t>Jobs API</a:t>
              </a:r>
            </a:p>
          </p:txBody>
        </p:sp>
      </p:grpSp>
    </p:spTree>
    <p:extLst>
      <p:ext uri="{BB962C8B-B14F-4D97-AF65-F5344CB8AC3E}">
        <p14:creationId xmlns:p14="http://schemas.microsoft.com/office/powerpoint/2010/main" val="1236971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9B78A-7E84-4744-8082-86451D51942F}"/>
              </a:ext>
            </a:extLst>
          </p:cNvPr>
          <p:cNvSpPr>
            <a:spLocks noGrp="1"/>
          </p:cNvSpPr>
          <p:nvPr>
            <p:ph type="title"/>
          </p:nvPr>
        </p:nvSpPr>
        <p:spPr/>
        <p:txBody>
          <a:bodyPr/>
          <a:lstStyle/>
          <a:p>
            <a:r>
              <a:rPr lang="en-IN" dirty="0"/>
              <a:t>Identity &amp; Security </a:t>
            </a:r>
          </a:p>
        </p:txBody>
      </p:sp>
      <p:pic>
        <p:nvPicPr>
          <p:cNvPr id="5" name="Picture 4">
            <a:extLst>
              <a:ext uri="{FF2B5EF4-FFF2-40B4-BE49-F238E27FC236}">
                <a16:creationId xmlns:a16="http://schemas.microsoft.com/office/drawing/2014/main" id="{37A93FAC-AC3F-4C4A-BAA7-49045381CF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644" r="29644"/>
          <a:stretch/>
        </p:blipFill>
        <p:spPr>
          <a:xfrm rot="10800000">
            <a:off x="15407678" y="3238600"/>
            <a:ext cx="5760644" cy="15841760"/>
          </a:xfrm>
          <a:prstGeom prst="rect">
            <a:avLst/>
          </a:prstGeom>
        </p:spPr>
      </p:pic>
      <p:pic>
        <p:nvPicPr>
          <p:cNvPr id="6" name="Shape 358" descr="Cloud-IAM_256px.png">
            <a:extLst>
              <a:ext uri="{FF2B5EF4-FFF2-40B4-BE49-F238E27FC236}">
                <a16:creationId xmlns:a16="http://schemas.microsoft.com/office/drawing/2014/main" id="{46D37AE8-3771-4130-9BC8-A1B97B908461}"/>
              </a:ext>
            </a:extLst>
          </p:cNvPr>
          <p:cNvPicPr preferRelativeResize="0"/>
          <p:nvPr/>
        </p:nvPicPr>
        <p:blipFill rotWithShape="1">
          <a:blip r:embed="rId3">
            <a:alphaModFix/>
          </a:blip>
          <a:srcRect t="5092" b="5092"/>
          <a:stretch/>
        </p:blipFill>
        <p:spPr>
          <a:xfrm>
            <a:off x="11631782" y="7406682"/>
            <a:ext cx="3775892" cy="3391468"/>
          </a:xfrm>
          <a:prstGeom prst="rect">
            <a:avLst/>
          </a:prstGeom>
          <a:noFill/>
          <a:ln>
            <a:noFill/>
          </a:ln>
        </p:spPr>
      </p:pic>
      <p:pic>
        <p:nvPicPr>
          <p:cNvPr id="7" name="Shape 359" descr="Generic-GCP_256px.png">
            <a:extLst>
              <a:ext uri="{FF2B5EF4-FFF2-40B4-BE49-F238E27FC236}">
                <a16:creationId xmlns:a16="http://schemas.microsoft.com/office/drawing/2014/main" id="{62E01E38-A74A-417E-9724-098345DC05FB}"/>
              </a:ext>
            </a:extLst>
          </p:cNvPr>
          <p:cNvPicPr preferRelativeResize="0"/>
          <p:nvPr/>
        </p:nvPicPr>
        <p:blipFill rotWithShape="1">
          <a:blip r:embed="rId4">
            <a:alphaModFix/>
          </a:blip>
          <a:srcRect t="5092" b="5092"/>
          <a:stretch/>
        </p:blipFill>
        <p:spPr>
          <a:xfrm>
            <a:off x="21168322" y="3587630"/>
            <a:ext cx="3775892" cy="3391468"/>
          </a:xfrm>
          <a:prstGeom prst="rect">
            <a:avLst/>
          </a:prstGeom>
          <a:noFill/>
          <a:ln>
            <a:noFill/>
          </a:ln>
        </p:spPr>
      </p:pic>
      <p:pic>
        <p:nvPicPr>
          <p:cNvPr id="8" name="Shape 360" descr="Generic-GCP_256px.png">
            <a:extLst>
              <a:ext uri="{FF2B5EF4-FFF2-40B4-BE49-F238E27FC236}">
                <a16:creationId xmlns:a16="http://schemas.microsoft.com/office/drawing/2014/main" id="{526A7407-4298-4F1F-8A00-864C7A72450A}"/>
              </a:ext>
            </a:extLst>
          </p:cNvPr>
          <p:cNvPicPr preferRelativeResize="0"/>
          <p:nvPr/>
        </p:nvPicPr>
        <p:blipFill rotWithShape="1">
          <a:blip r:embed="rId4">
            <a:alphaModFix/>
          </a:blip>
          <a:srcRect t="5092" b="5092"/>
          <a:stretch/>
        </p:blipFill>
        <p:spPr>
          <a:xfrm>
            <a:off x="21168322" y="11352042"/>
            <a:ext cx="3775892" cy="3391468"/>
          </a:xfrm>
          <a:prstGeom prst="rect">
            <a:avLst/>
          </a:prstGeom>
          <a:noFill/>
          <a:ln>
            <a:noFill/>
          </a:ln>
        </p:spPr>
      </p:pic>
      <p:pic>
        <p:nvPicPr>
          <p:cNvPr id="9" name="Shape 361" descr="Generic-GCP_256px.png">
            <a:extLst>
              <a:ext uri="{FF2B5EF4-FFF2-40B4-BE49-F238E27FC236}">
                <a16:creationId xmlns:a16="http://schemas.microsoft.com/office/drawing/2014/main" id="{B1BB34FE-A4CB-4632-BD05-C2CA7D84315C}"/>
              </a:ext>
            </a:extLst>
          </p:cNvPr>
          <p:cNvPicPr preferRelativeResize="0"/>
          <p:nvPr/>
        </p:nvPicPr>
        <p:blipFill rotWithShape="1">
          <a:blip r:embed="rId4">
            <a:alphaModFix/>
          </a:blip>
          <a:srcRect t="5092" b="5092"/>
          <a:stretch/>
        </p:blipFill>
        <p:spPr>
          <a:xfrm>
            <a:off x="11631782" y="15340978"/>
            <a:ext cx="3775892" cy="3391468"/>
          </a:xfrm>
          <a:prstGeom prst="rect">
            <a:avLst/>
          </a:prstGeom>
          <a:noFill/>
          <a:ln>
            <a:noFill/>
          </a:ln>
        </p:spPr>
      </p:pic>
      <p:sp>
        <p:nvSpPr>
          <p:cNvPr id="10" name="Shape 354">
            <a:extLst>
              <a:ext uri="{FF2B5EF4-FFF2-40B4-BE49-F238E27FC236}">
                <a16:creationId xmlns:a16="http://schemas.microsoft.com/office/drawing/2014/main" id="{C697CF56-CFF1-4C3D-BAAC-45BB586DFF59}"/>
              </a:ext>
            </a:extLst>
          </p:cNvPr>
          <p:cNvSpPr txBox="1"/>
          <p:nvPr/>
        </p:nvSpPr>
        <p:spPr>
          <a:xfrm>
            <a:off x="19214610" y="8602012"/>
            <a:ext cx="2899644"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000" b="1" dirty="0">
                <a:solidFill>
                  <a:srgbClr val="049BAF"/>
                </a:solidFill>
                <a:latin typeface="+mn-lt"/>
                <a:ea typeface="Open Sans"/>
                <a:cs typeface="Open Sans"/>
                <a:sym typeface="Open Sans"/>
              </a:rPr>
              <a:t>Cloud IAM</a:t>
            </a:r>
          </a:p>
        </p:txBody>
      </p:sp>
      <p:sp>
        <p:nvSpPr>
          <p:cNvPr id="11" name="Shape 355">
            <a:extLst>
              <a:ext uri="{FF2B5EF4-FFF2-40B4-BE49-F238E27FC236}">
                <a16:creationId xmlns:a16="http://schemas.microsoft.com/office/drawing/2014/main" id="{2BDA3F71-F085-4EA3-A0D3-49B4FF73FC51}"/>
              </a:ext>
            </a:extLst>
          </p:cNvPr>
          <p:cNvSpPr txBox="1"/>
          <p:nvPr/>
        </p:nvSpPr>
        <p:spPr>
          <a:xfrm>
            <a:off x="13321148" y="4822240"/>
            <a:ext cx="4173048"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000" b="1" dirty="0">
                <a:solidFill>
                  <a:srgbClr val="0C7CA8"/>
                </a:solidFill>
                <a:latin typeface="+mn-lt"/>
                <a:ea typeface="Open Sans"/>
                <a:cs typeface="Open Sans"/>
                <a:sym typeface="Open Sans"/>
              </a:rPr>
              <a:t>Cloud Resource Manager</a:t>
            </a:r>
          </a:p>
        </p:txBody>
      </p:sp>
      <p:sp>
        <p:nvSpPr>
          <p:cNvPr id="12" name="Shape 356">
            <a:extLst>
              <a:ext uri="{FF2B5EF4-FFF2-40B4-BE49-F238E27FC236}">
                <a16:creationId xmlns:a16="http://schemas.microsoft.com/office/drawing/2014/main" id="{B2EA6000-3C16-4F6C-B7A8-D8D6044E339D}"/>
              </a:ext>
            </a:extLst>
          </p:cNvPr>
          <p:cNvSpPr txBox="1"/>
          <p:nvPr/>
        </p:nvSpPr>
        <p:spPr>
          <a:xfrm>
            <a:off x="13467800" y="12569160"/>
            <a:ext cx="3879744"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000" b="1" dirty="0">
                <a:solidFill>
                  <a:srgbClr val="914391"/>
                </a:solidFill>
                <a:latin typeface="+mn-lt"/>
                <a:ea typeface="Open Sans"/>
                <a:cs typeface="Open Sans"/>
                <a:sym typeface="Open Sans"/>
              </a:rPr>
              <a:t>Cloud Security Scanner</a:t>
            </a:r>
          </a:p>
        </p:txBody>
      </p:sp>
      <p:sp>
        <p:nvSpPr>
          <p:cNvPr id="13" name="Shape 357">
            <a:extLst>
              <a:ext uri="{FF2B5EF4-FFF2-40B4-BE49-F238E27FC236}">
                <a16:creationId xmlns:a16="http://schemas.microsoft.com/office/drawing/2014/main" id="{77505836-F6EF-47B8-8B84-F12D771ADDED}"/>
              </a:ext>
            </a:extLst>
          </p:cNvPr>
          <p:cNvSpPr txBox="1"/>
          <p:nvPr/>
        </p:nvSpPr>
        <p:spPr>
          <a:xfrm>
            <a:off x="18364460" y="16536308"/>
            <a:ext cx="4599936" cy="10008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4000" b="1" dirty="0">
                <a:solidFill>
                  <a:srgbClr val="F45656"/>
                </a:solidFill>
                <a:latin typeface="+mn-lt"/>
                <a:ea typeface="Open Sans"/>
                <a:cs typeface="Open Sans"/>
                <a:sym typeface="Open Sans"/>
              </a:rPr>
              <a:t>Cloud Platform Security</a:t>
            </a:r>
          </a:p>
        </p:txBody>
      </p:sp>
    </p:spTree>
    <p:extLst>
      <p:ext uri="{BB962C8B-B14F-4D97-AF65-F5344CB8AC3E}">
        <p14:creationId xmlns:p14="http://schemas.microsoft.com/office/powerpoint/2010/main" val="3725818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CC636-96DA-4C5C-B3EB-BB231565F9D7}"/>
              </a:ext>
            </a:extLst>
          </p:cNvPr>
          <p:cNvSpPr>
            <a:spLocks noGrp="1"/>
          </p:cNvSpPr>
          <p:nvPr>
            <p:ph type="title"/>
          </p:nvPr>
        </p:nvSpPr>
        <p:spPr/>
        <p:txBody>
          <a:bodyPr/>
          <a:lstStyle/>
          <a:p>
            <a:r>
              <a:rPr lang="en-IN" dirty="0"/>
              <a:t>Management and Developer Tools</a:t>
            </a:r>
          </a:p>
        </p:txBody>
      </p:sp>
      <p:grpSp>
        <p:nvGrpSpPr>
          <p:cNvPr id="4" name="Shape 414">
            <a:extLst>
              <a:ext uri="{FF2B5EF4-FFF2-40B4-BE49-F238E27FC236}">
                <a16:creationId xmlns:a16="http://schemas.microsoft.com/office/drawing/2014/main" id="{42CDBBE8-0014-47C5-9477-F22B43D69BEB}"/>
              </a:ext>
            </a:extLst>
          </p:cNvPr>
          <p:cNvGrpSpPr/>
          <p:nvPr/>
        </p:nvGrpSpPr>
        <p:grpSpPr>
          <a:xfrm>
            <a:off x="2734272" y="13060180"/>
            <a:ext cx="31107456" cy="5185800"/>
            <a:chOff x="281225" y="1846825"/>
            <a:chExt cx="6468300" cy="1145050"/>
          </a:xfrm>
        </p:grpSpPr>
        <p:sp>
          <p:nvSpPr>
            <p:cNvPr id="5" name="Shape 415">
              <a:extLst>
                <a:ext uri="{FF2B5EF4-FFF2-40B4-BE49-F238E27FC236}">
                  <a16:creationId xmlns:a16="http://schemas.microsoft.com/office/drawing/2014/main" id="{8697BE18-2D5C-4E3F-B070-479D4EF5613E}"/>
                </a:ext>
              </a:extLst>
            </p:cNvPr>
            <p:cNvSpPr/>
            <p:nvPr/>
          </p:nvSpPr>
          <p:spPr>
            <a:xfrm>
              <a:off x="281225" y="1940375"/>
              <a:ext cx="6468300" cy="1051500"/>
            </a:xfrm>
            <a:prstGeom prst="rect">
              <a:avLst/>
            </a:prstGeom>
            <a:noFill/>
            <a:ln w="9525" cap="flat" cmpd="sng">
              <a:solidFill>
                <a:srgbClr val="D9D9D9"/>
              </a:solidFill>
              <a:prstDash val="solid"/>
              <a:round/>
              <a:headEnd type="none" w="med" len="med"/>
              <a:tailEnd type="none" w="med" len="med"/>
            </a:ln>
          </p:spPr>
          <p:txBody>
            <a:bodyPr lIns="365700" tIns="365700" rIns="365700" bIns="365700" anchor="ctr" anchorCtr="0">
              <a:noAutofit/>
            </a:bodyPr>
            <a:lstStyle/>
            <a:p>
              <a:pPr>
                <a:spcBef>
                  <a:spcPts val="0"/>
                </a:spcBef>
                <a:spcAft>
                  <a:spcPts val="0"/>
                </a:spcAft>
                <a:buClr>
                  <a:srgbClr val="000000"/>
                </a:buClr>
              </a:pPr>
              <a:endParaRPr sz="4800">
                <a:solidFill>
                  <a:srgbClr val="000000"/>
                </a:solidFill>
                <a:latin typeface="Arial"/>
                <a:ea typeface="Arial"/>
                <a:cs typeface="Arial"/>
                <a:sym typeface="Arial"/>
              </a:endParaRPr>
            </a:p>
          </p:txBody>
        </p:sp>
        <p:sp>
          <p:nvSpPr>
            <p:cNvPr id="6" name="Shape 416">
              <a:extLst>
                <a:ext uri="{FF2B5EF4-FFF2-40B4-BE49-F238E27FC236}">
                  <a16:creationId xmlns:a16="http://schemas.microsoft.com/office/drawing/2014/main" id="{C3631FA8-B9CA-426E-9FD5-617EAD19FDDA}"/>
                </a:ext>
              </a:extLst>
            </p:cNvPr>
            <p:cNvSpPr txBox="1"/>
            <p:nvPr/>
          </p:nvSpPr>
          <p:spPr>
            <a:xfrm>
              <a:off x="2959912" y="1846825"/>
              <a:ext cx="1110899" cy="197400"/>
            </a:xfrm>
            <a:prstGeom prst="rect">
              <a:avLst/>
            </a:prstGeom>
            <a:solidFill>
              <a:srgbClr val="FFFFFF"/>
            </a:solidFill>
            <a:ln w="9525" cap="flat" cmpd="sng">
              <a:solidFill>
                <a:srgbClr val="D9D9D9"/>
              </a:solidFill>
              <a:prstDash val="solid"/>
              <a:round/>
              <a:headEnd type="none" w="med" len="med"/>
              <a:tailEnd type="none" w="med" len="med"/>
            </a:ln>
          </p:spPr>
          <p:txBody>
            <a:bodyPr lIns="365700" tIns="365700" rIns="365700" bIns="365700" anchor="ctr" anchorCtr="0">
              <a:noAutofit/>
            </a:bodyPr>
            <a:lstStyle/>
            <a:p>
              <a:pPr algn="ctr">
                <a:spcBef>
                  <a:spcPts val="0"/>
                </a:spcBef>
                <a:spcAft>
                  <a:spcPts val="0"/>
                </a:spcAft>
                <a:buClr>
                  <a:srgbClr val="999999"/>
                </a:buClr>
                <a:buSzPct val="25000"/>
              </a:pPr>
              <a:r>
                <a:rPr lang="en-US" sz="3200" b="1">
                  <a:solidFill>
                    <a:srgbClr val="999999"/>
                  </a:solidFill>
                  <a:latin typeface="Open Sans"/>
                  <a:ea typeface="Open Sans"/>
                  <a:cs typeface="Open Sans"/>
                  <a:sym typeface="Open Sans"/>
                </a:rPr>
                <a:t>Developer Tools</a:t>
              </a:r>
            </a:p>
          </p:txBody>
        </p:sp>
        <p:sp>
          <p:nvSpPr>
            <p:cNvPr id="7" name="Shape 417">
              <a:extLst>
                <a:ext uri="{FF2B5EF4-FFF2-40B4-BE49-F238E27FC236}">
                  <a16:creationId xmlns:a16="http://schemas.microsoft.com/office/drawing/2014/main" id="{FFF18AE2-2907-4867-9DF8-3E03834E9D66}"/>
                </a:ext>
              </a:extLst>
            </p:cNvPr>
            <p:cNvSpPr txBox="1"/>
            <p:nvPr/>
          </p:nvSpPr>
          <p:spPr>
            <a:xfrm>
              <a:off x="398800" y="2667850"/>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Cloud SDK</a:t>
              </a:r>
            </a:p>
          </p:txBody>
        </p:sp>
        <p:sp>
          <p:nvSpPr>
            <p:cNvPr id="8" name="Shape 418">
              <a:extLst>
                <a:ext uri="{FF2B5EF4-FFF2-40B4-BE49-F238E27FC236}">
                  <a16:creationId xmlns:a16="http://schemas.microsoft.com/office/drawing/2014/main" id="{B0824E0D-DFF0-4B77-89A8-3DD6B1F090BD}"/>
                </a:ext>
              </a:extLst>
            </p:cNvPr>
            <p:cNvSpPr txBox="1"/>
            <p:nvPr/>
          </p:nvSpPr>
          <p:spPr>
            <a:xfrm>
              <a:off x="1054750" y="2667850"/>
              <a:ext cx="6813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Deployment Manager</a:t>
              </a:r>
            </a:p>
          </p:txBody>
        </p:sp>
        <p:sp>
          <p:nvSpPr>
            <p:cNvPr id="9" name="Shape 419">
              <a:extLst>
                <a:ext uri="{FF2B5EF4-FFF2-40B4-BE49-F238E27FC236}">
                  <a16:creationId xmlns:a16="http://schemas.microsoft.com/office/drawing/2014/main" id="{CBC9BB2C-B9E7-4A13-9E90-AC73FD18CDDD}"/>
                </a:ext>
              </a:extLst>
            </p:cNvPr>
            <p:cNvSpPr txBox="1"/>
            <p:nvPr/>
          </p:nvSpPr>
          <p:spPr>
            <a:xfrm>
              <a:off x="1694975" y="2667850"/>
              <a:ext cx="7950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Cloud Source Repositories</a:t>
              </a:r>
            </a:p>
          </p:txBody>
        </p:sp>
        <p:sp>
          <p:nvSpPr>
            <p:cNvPr id="10" name="Shape 420">
              <a:extLst>
                <a:ext uri="{FF2B5EF4-FFF2-40B4-BE49-F238E27FC236}">
                  <a16:creationId xmlns:a16="http://schemas.microsoft.com/office/drawing/2014/main" id="{05E8382C-BD18-41B4-B839-5F94E4A4A5A5}"/>
                </a:ext>
              </a:extLst>
            </p:cNvPr>
            <p:cNvSpPr txBox="1"/>
            <p:nvPr/>
          </p:nvSpPr>
          <p:spPr>
            <a:xfrm>
              <a:off x="2304875" y="2667850"/>
              <a:ext cx="9897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Cloud Tools for Android Studio</a:t>
              </a:r>
            </a:p>
          </p:txBody>
        </p:sp>
        <p:sp>
          <p:nvSpPr>
            <p:cNvPr id="11" name="Shape 421">
              <a:extLst>
                <a:ext uri="{FF2B5EF4-FFF2-40B4-BE49-F238E27FC236}">
                  <a16:creationId xmlns:a16="http://schemas.microsoft.com/office/drawing/2014/main" id="{2E969C61-D77A-4D59-BA2D-65FEC2B650DC}"/>
                </a:ext>
              </a:extLst>
            </p:cNvPr>
            <p:cNvSpPr txBox="1"/>
            <p:nvPr/>
          </p:nvSpPr>
          <p:spPr>
            <a:xfrm>
              <a:off x="3156075" y="2667850"/>
              <a:ext cx="6813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dirty="0">
                  <a:solidFill>
                    <a:srgbClr val="808080"/>
                  </a:solidFill>
                  <a:latin typeface="Open Sans"/>
                  <a:ea typeface="Open Sans"/>
                  <a:cs typeface="Open Sans"/>
                  <a:sym typeface="Open Sans"/>
                </a:rPr>
                <a:t>Cloud Tools for IntelliJ</a:t>
              </a:r>
            </a:p>
          </p:txBody>
        </p:sp>
        <p:sp>
          <p:nvSpPr>
            <p:cNvPr id="12" name="Shape 422">
              <a:extLst>
                <a:ext uri="{FF2B5EF4-FFF2-40B4-BE49-F238E27FC236}">
                  <a16:creationId xmlns:a16="http://schemas.microsoft.com/office/drawing/2014/main" id="{923F4716-5C9D-4505-9C0C-FF67B4DE274E}"/>
                </a:ext>
              </a:extLst>
            </p:cNvPr>
            <p:cNvSpPr txBox="1"/>
            <p:nvPr/>
          </p:nvSpPr>
          <p:spPr>
            <a:xfrm>
              <a:off x="3796325" y="2667850"/>
              <a:ext cx="7950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Cloud Tools for PowerShell</a:t>
              </a:r>
            </a:p>
          </p:txBody>
        </p:sp>
        <p:sp>
          <p:nvSpPr>
            <p:cNvPr id="13" name="Shape 423">
              <a:extLst>
                <a:ext uri="{FF2B5EF4-FFF2-40B4-BE49-F238E27FC236}">
                  <a16:creationId xmlns:a16="http://schemas.microsoft.com/office/drawing/2014/main" id="{6F62DCD6-D9BC-4B22-B56A-6A2078B21C6A}"/>
                </a:ext>
              </a:extLst>
            </p:cNvPr>
            <p:cNvSpPr txBox="1"/>
            <p:nvPr/>
          </p:nvSpPr>
          <p:spPr>
            <a:xfrm>
              <a:off x="4466775" y="2667850"/>
              <a:ext cx="8484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Cloud Tools for Visual Studio</a:t>
              </a:r>
            </a:p>
          </p:txBody>
        </p:sp>
        <p:pic>
          <p:nvPicPr>
            <p:cNvPr id="14" name="Shape 424" descr="Generic-GCP_256px.png">
              <a:extLst>
                <a:ext uri="{FF2B5EF4-FFF2-40B4-BE49-F238E27FC236}">
                  <a16:creationId xmlns:a16="http://schemas.microsoft.com/office/drawing/2014/main" id="{938187D7-9965-49D3-AFB1-121ED4F7646F}"/>
                </a:ext>
              </a:extLst>
            </p:cNvPr>
            <p:cNvPicPr preferRelativeResize="0"/>
            <p:nvPr/>
          </p:nvPicPr>
          <p:blipFill rotWithShape="1">
            <a:blip r:embed="rId2">
              <a:alphaModFix/>
            </a:blip>
            <a:srcRect t="5092" b="5092"/>
            <a:stretch/>
          </p:blipFill>
          <p:spPr>
            <a:xfrm>
              <a:off x="436525" y="2168343"/>
              <a:ext cx="530400" cy="476400"/>
            </a:xfrm>
            <a:prstGeom prst="rect">
              <a:avLst/>
            </a:prstGeom>
            <a:noFill/>
            <a:ln>
              <a:noFill/>
            </a:ln>
          </p:spPr>
        </p:pic>
        <p:pic>
          <p:nvPicPr>
            <p:cNvPr id="15" name="Shape 425" descr="Deployment-Manager_256px.png">
              <a:extLst>
                <a:ext uri="{FF2B5EF4-FFF2-40B4-BE49-F238E27FC236}">
                  <a16:creationId xmlns:a16="http://schemas.microsoft.com/office/drawing/2014/main" id="{08483468-D7D1-4332-8B21-CEF586D9E65B}"/>
                </a:ext>
              </a:extLst>
            </p:cNvPr>
            <p:cNvPicPr preferRelativeResize="0"/>
            <p:nvPr/>
          </p:nvPicPr>
          <p:blipFill rotWithShape="1">
            <a:blip r:embed="rId3">
              <a:alphaModFix/>
            </a:blip>
            <a:srcRect t="5092" b="5092"/>
            <a:stretch/>
          </p:blipFill>
          <p:spPr>
            <a:xfrm>
              <a:off x="1128269" y="2168343"/>
              <a:ext cx="530400" cy="476400"/>
            </a:xfrm>
            <a:prstGeom prst="rect">
              <a:avLst/>
            </a:prstGeom>
            <a:noFill/>
            <a:ln>
              <a:noFill/>
            </a:ln>
          </p:spPr>
        </p:pic>
        <p:pic>
          <p:nvPicPr>
            <p:cNvPr id="16" name="Shape 426" descr="Generic-GCP_256px.png">
              <a:extLst>
                <a:ext uri="{FF2B5EF4-FFF2-40B4-BE49-F238E27FC236}">
                  <a16:creationId xmlns:a16="http://schemas.microsoft.com/office/drawing/2014/main" id="{25E216E3-8A98-4525-A3C2-227FEB5B4E75}"/>
                </a:ext>
              </a:extLst>
            </p:cNvPr>
            <p:cNvPicPr preferRelativeResize="0"/>
            <p:nvPr/>
          </p:nvPicPr>
          <p:blipFill rotWithShape="1">
            <a:blip r:embed="rId2">
              <a:alphaModFix/>
            </a:blip>
            <a:srcRect t="5092" b="5092"/>
            <a:stretch/>
          </p:blipFill>
          <p:spPr>
            <a:xfrm>
              <a:off x="1823974" y="2168343"/>
              <a:ext cx="530400" cy="476400"/>
            </a:xfrm>
            <a:prstGeom prst="rect">
              <a:avLst/>
            </a:prstGeom>
            <a:noFill/>
            <a:ln>
              <a:noFill/>
            </a:ln>
          </p:spPr>
        </p:pic>
        <p:pic>
          <p:nvPicPr>
            <p:cNvPr id="17" name="Shape 427" descr="Cloud-Tools-for-PowerShell_256px.png">
              <a:extLst>
                <a:ext uri="{FF2B5EF4-FFF2-40B4-BE49-F238E27FC236}">
                  <a16:creationId xmlns:a16="http://schemas.microsoft.com/office/drawing/2014/main" id="{939A5717-16E7-479C-8AEC-59474977B5BB}"/>
                </a:ext>
              </a:extLst>
            </p:cNvPr>
            <p:cNvPicPr preferRelativeResize="0"/>
            <p:nvPr/>
          </p:nvPicPr>
          <p:blipFill rotWithShape="1">
            <a:blip r:embed="rId4">
              <a:alphaModFix/>
            </a:blip>
            <a:srcRect t="5092" b="5092"/>
            <a:stretch/>
          </p:blipFill>
          <p:spPr>
            <a:xfrm>
              <a:off x="3927742" y="2172731"/>
              <a:ext cx="530400" cy="476400"/>
            </a:xfrm>
            <a:prstGeom prst="rect">
              <a:avLst/>
            </a:prstGeom>
            <a:noFill/>
            <a:ln>
              <a:noFill/>
            </a:ln>
          </p:spPr>
        </p:pic>
        <p:pic>
          <p:nvPicPr>
            <p:cNvPr id="18" name="Shape 428" descr="Cloud-Tools-for-Visual-Studio_256px.png">
              <a:extLst>
                <a:ext uri="{FF2B5EF4-FFF2-40B4-BE49-F238E27FC236}">
                  <a16:creationId xmlns:a16="http://schemas.microsoft.com/office/drawing/2014/main" id="{9280234D-52DD-4841-8F77-061E5C3E9DDA}"/>
                </a:ext>
              </a:extLst>
            </p:cNvPr>
            <p:cNvPicPr preferRelativeResize="0"/>
            <p:nvPr/>
          </p:nvPicPr>
          <p:blipFill rotWithShape="1">
            <a:blip r:embed="rId4">
              <a:alphaModFix/>
            </a:blip>
            <a:srcRect t="5092" b="5092"/>
            <a:stretch/>
          </p:blipFill>
          <p:spPr>
            <a:xfrm>
              <a:off x="4626198" y="2165300"/>
              <a:ext cx="530400" cy="476400"/>
            </a:xfrm>
            <a:prstGeom prst="rect">
              <a:avLst/>
            </a:prstGeom>
            <a:noFill/>
            <a:ln>
              <a:noFill/>
            </a:ln>
          </p:spPr>
        </p:pic>
        <p:pic>
          <p:nvPicPr>
            <p:cNvPr id="19" name="Shape 429" descr="Generic-GCP_256px.png">
              <a:extLst>
                <a:ext uri="{FF2B5EF4-FFF2-40B4-BE49-F238E27FC236}">
                  <a16:creationId xmlns:a16="http://schemas.microsoft.com/office/drawing/2014/main" id="{F268A740-DA1C-4CC7-A843-E3C090E2A87C}"/>
                </a:ext>
              </a:extLst>
            </p:cNvPr>
            <p:cNvPicPr preferRelativeResize="0"/>
            <p:nvPr/>
          </p:nvPicPr>
          <p:blipFill rotWithShape="1">
            <a:blip r:embed="rId2">
              <a:alphaModFix/>
            </a:blip>
            <a:srcRect t="5092" b="5092"/>
            <a:stretch/>
          </p:blipFill>
          <p:spPr>
            <a:xfrm>
              <a:off x="2534025" y="2165300"/>
              <a:ext cx="530400" cy="476400"/>
            </a:xfrm>
            <a:prstGeom prst="rect">
              <a:avLst/>
            </a:prstGeom>
            <a:noFill/>
            <a:ln>
              <a:noFill/>
            </a:ln>
          </p:spPr>
        </p:pic>
        <p:pic>
          <p:nvPicPr>
            <p:cNvPr id="20" name="Shape 430" descr="Generic-GCP_256px.png">
              <a:extLst>
                <a:ext uri="{FF2B5EF4-FFF2-40B4-BE49-F238E27FC236}">
                  <a16:creationId xmlns:a16="http://schemas.microsoft.com/office/drawing/2014/main" id="{46CD46C5-3581-4E34-BFE9-3D5651D9E3DB}"/>
                </a:ext>
              </a:extLst>
            </p:cNvPr>
            <p:cNvPicPr preferRelativeResize="0"/>
            <p:nvPr/>
          </p:nvPicPr>
          <p:blipFill rotWithShape="1">
            <a:blip r:embed="rId2">
              <a:alphaModFix/>
            </a:blip>
            <a:srcRect t="5092" b="5092"/>
            <a:stretch/>
          </p:blipFill>
          <p:spPr>
            <a:xfrm>
              <a:off x="3232048" y="2172731"/>
              <a:ext cx="530400" cy="476400"/>
            </a:xfrm>
            <a:prstGeom prst="rect">
              <a:avLst/>
            </a:prstGeom>
            <a:noFill/>
            <a:ln>
              <a:noFill/>
            </a:ln>
          </p:spPr>
        </p:pic>
        <p:sp>
          <p:nvSpPr>
            <p:cNvPr id="21" name="Shape 431">
              <a:extLst>
                <a:ext uri="{FF2B5EF4-FFF2-40B4-BE49-F238E27FC236}">
                  <a16:creationId xmlns:a16="http://schemas.microsoft.com/office/drawing/2014/main" id="{3F911C33-EB17-4777-AF40-26A2A3DD71C3}"/>
                </a:ext>
              </a:extLst>
            </p:cNvPr>
            <p:cNvSpPr txBox="1"/>
            <p:nvPr/>
          </p:nvSpPr>
          <p:spPr>
            <a:xfrm>
              <a:off x="5190450" y="2667850"/>
              <a:ext cx="8097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Google Plug-in for Eclipse</a:t>
              </a:r>
            </a:p>
          </p:txBody>
        </p:sp>
        <p:sp>
          <p:nvSpPr>
            <p:cNvPr id="22" name="Shape 432">
              <a:extLst>
                <a:ext uri="{FF2B5EF4-FFF2-40B4-BE49-F238E27FC236}">
                  <a16:creationId xmlns:a16="http://schemas.microsoft.com/office/drawing/2014/main" id="{5E85F660-1EFB-4E47-AC53-7005E0F6067F}"/>
                </a:ext>
              </a:extLst>
            </p:cNvPr>
            <p:cNvSpPr txBox="1"/>
            <p:nvPr/>
          </p:nvSpPr>
          <p:spPr>
            <a:xfrm>
              <a:off x="6000100" y="2667850"/>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400" b="1">
                  <a:solidFill>
                    <a:srgbClr val="808080"/>
                  </a:solidFill>
                  <a:latin typeface="Open Sans"/>
                  <a:ea typeface="Open Sans"/>
                  <a:cs typeface="Open Sans"/>
                  <a:sym typeface="Open Sans"/>
                </a:rPr>
                <a:t>Cloud Test Lab</a:t>
              </a:r>
            </a:p>
          </p:txBody>
        </p:sp>
        <p:pic>
          <p:nvPicPr>
            <p:cNvPr id="23" name="Shape 433" descr="Generic-GCP_256px.png">
              <a:extLst>
                <a:ext uri="{FF2B5EF4-FFF2-40B4-BE49-F238E27FC236}">
                  <a16:creationId xmlns:a16="http://schemas.microsoft.com/office/drawing/2014/main" id="{3D8459D5-FDB7-4B5F-ADFC-8096F5EF249A}"/>
                </a:ext>
              </a:extLst>
            </p:cNvPr>
            <p:cNvPicPr preferRelativeResize="0"/>
            <p:nvPr/>
          </p:nvPicPr>
          <p:blipFill rotWithShape="1">
            <a:blip r:embed="rId2">
              <a:alphaModFix/>
            </a:blip>
            <a:srcRect t="5092" b="5092"/>
            <a:stretch/>
          </p:blipFill>
          <p:spPr>
            <a:xfrm>
              <a:off x="6034947" y="2172731"/>
              <a:ext cx="530400" cy="476400"/>
            </a:xfrm>
            <a:prstGeom prst="rect">
              <a:avLst/>
            </a:prstGeom>
            <a:noFill/>
            <a:ln>
              <a:noFill/>
            </a:ln>
          </p:spPr>
        </p:pic>
        <p:pic>
          <p:nvPicPr>
            <p:cNvPr id="24" name="Shape 434" descr="Generic-GCP_256px.png">
              <a:extLst>
                <a:ext uri="{FF2B5EF4-FFF2-40B4-BE49-F238E27FC236}">
                  <a16:creationId xmlns:a16="http://schemas.microsoft.com/office/drawing/2014/main" id="{D19C8288-D315-4E29-B46E-FB4357BB93CD}"/>
                </a:ext>
              </a:extLst>
            </p:cNvPr>
            <p:cNvPicPr preferRelativeResize="0"/>
            <p:nvPr/>
          </p:nvPicPr>
          <p:blipFill rotWithShape="1">
            <a:blip r:embed="rId2">
              <a:alphaModFix/>
            </a:blip>
            <a:srcRect t="5092" b="5092"/>
            <a:stretch/>
          </p:blipFill>
          <p:spPr>
            <a:xfrm>
              <a:off x="5328687" y="2172731"/>
              <a:ext cx="530400" cy="476400"/>
            </a:xfrm>
            <a:prstGeom prst="rect">
              <a:avLst/>
            </a:prstGeom>
            <a:noFill/>
            <a:ln>
              <a:noFill/>
            </a:ln>
          </p:spPr>
        </p:pic>
      </p:grpSp>
      <p:grpSp>
        <p:nvGrpSpPr>
          <p:cNvPr id="25" name="Group 24">
            <a:extLst>
              <a:ext uri="{FF2B5EF4-FFF2-40B4-BE49-F238E27FC236}">
                <a16:creationId xmlns:a16="http://schemas.microsoft.com/office/drawing/2014/main" id="{111B4E71-453B-4CF9-9E2F-B15F0D375251}"/>
              </a:ext>
            </a:extLst>
          </p:cNvPr>
          <p:cNvGrpSpPr/>
          <p:nvPr/>
        </p:nvGrpSpPr>
        <p:grpSpPr>
          <a:xfrm>
            <a:off x="9910670" y="3686556"/>
            <a:ext cx="17085172" cy="8866600"/>
            <a:chOff x="2512349" y="2276368"/>
            <a:chExt cx="4271293" cy="2216650"/>
          </a:xfrm>
        </p:grpSpPr>
        <p:sp>
          <p:nvSpPr>
            <p:cNvPr id="26" name="Shape 394">
              <a:extLst>
                <a:ext uri="{FF2B5EF4-FFF2-40B4-BE49-F238E27FC236}">
                  <a16:creationId xmlns:a16="http://schemas.microsoft.com/office/drawing/2014/main" id="{97156110-AF24-4ED8-AAF8-91B0208F3AFF}"/>
                </a:ext>
              </a:extLst>
            </p:cNvPr>
            <p:cNvSpPr/>
            <p:nvPr/>
          </p:nvSpPr>
          <p:spPr>
            <a:xfrm>
              <a:off x="2512349" y="2369918"/>
              <a:ext cx="4271293" cy="2123100"/>
            </a:xfrm>
            <a:prstGeom prst="rect">
              <a:avLst/>
            </a:prstGeom>
            <a:noFill/>
            <a:ln w="9525" cap="flat" cmpd="sng">
              <a:solidFill>
                <a:srgbClr val="D9D9D9"/>
              </a:solidFill>
              <a:prstDash val="solid"/>
              <a:round/>
              <a:headEnd type="none" w="med" len="med"/>
              <a:tailEnd type="none" w="med" len="med"/>
            </a:ln>
          </p:spPr>
          <p:txBody>
            <a:bodyPr lIns="365700" tIns="365700" rIns="365700" bIns="365700" anchor="ctr" anchorCtr="0">
              <a:noAutofit/>
            </a:bodyPr>
            <a:lstStyle/>
            <a:p>
              <a:pPr>
                <a:spcBef>
                  <a:spcPts val="0"/>
                </a:spcBef>
                <a:spcAft>
                  <a:spcPts val="0"/>
                </a:spcAft>
                <a:buClr>
                  <a:srgbClr val="000000"/>
                </a:buClr>
              </a:pPr>
              <a:endParaRPr sz="5600">
                <a:solidFill>
                  <a:srgbClr val="000000"/>
                </a:solidFill>
                <a:latin typeface="Arial"/>
                <a:ea typeface="Arial"/>
                <a:cs typeface="Arial"/>
                <a:sym typeface="Arial"/>
              </a:endParaRPr>
            </a:p>
          </p:txBody>
        </p:sp>
        <p:sp>
          <p:nvSpPr>
            <p:cNvPr id="27" name="Shape 395">
              <a:extLst>
                <a:ext uri="{FF2B5EF4-FFF2-40B4-BE49-F238E27FC236}">
                  <a16:creationId xmlns:a16="http://schemas.microsoft.com/office/drawing/2014/main" id="{55C9DDB6-6838-414A-AD2C-102EADFF3A10}"/>
                </a:ext>
              </a:extLst>
            </p:cNvPr>
            <p:cNvSpPr txBox="1"/>
            <p:nvPr/>
          </p:nvSpPr>
          <p:spPr>
            <a:xfrm>
              <a:off x="3911866" y="2276368"/>
              <a:ext cx="1287600" cy="197400"/>
            </a:xfrm>
            <a:prstGeom prst="rect">
              <a:avLst/>
            </a:prstGeom>
            <a:solidFill>
              <a:srgbClr val="FFFFFF"/>
            </a:solidFill>
            <a:ln w="9525" cap="flat" cmpd="sng">
              <a:solidFill>
                <a:srgbClr val="D9D9D9"/>
              </a:solidFill>
              <a:prstDash val="solid"/>
              <a:round/>
              <a:headEnd type="none" w="med" len="med"/>
              <a:tailEnd type="none" w="med" len="med"/>
            </a:ln>
          </p:spPr>
          <p:txBody>
            <a:bodyPr lIns="365700" tIns="365700" rIns="365700" bIns="365700" anchor="ctr" anchorCtr="0">
              <a:noAutofit/>
            </a:bodyPr>
            <a:lstStyle/>
            <a:p>
              <a:pPr algn="ctr">
                <a:spcBef>
                  <a:spcPts val="0"/>
                </a:spcBef>
                <a:spcAft>
                  <a:spcPts val="0"/>
                </a:spcAft>
                <a:buClr>
                  <a:srgbClr val="999999"/>
                </a:buClr>
                <a:buSzPct val="25000"/>
              </a:pPr>
              <a:r>
                <a:rPr lang="en-US" sz="3600" b="1">
                  <a:solidFill>
                    <a:srgbClr val="999999"/>
                  </a:solidFill>
                  <a:latin typeface="Open Sans"/>
                  <a:ea typeface="Open Sans"/>
                  <a:cs typeface="Open Sans"/>
                  <a:sym typeface="Open Sans"/>
                </a:rPr>
                <a:t>Management Tools</a:t>
              </a:r>
            </a:p>
          </p:txBody>
        </p:sp>
        <p:sp>
          <p:nvSpPr>
            <p:cNvPr id="28" name="Shape 396">
              <a:extLst>
                <a:ext uri="{FF2B5EF4-FFF2-40B4-BE49-F238E27FC236}">
                  <a16:creationId xmlns:a16="http://schemas.microsoft.com/office/drawing/2014/main" id="{A2BC6028-EB67-4AA0-9E16-0BE2B6A385B5}"/>
                </a:ext>
              </a:extLst>
            </p:cNvPr>
            <p:cNvSpPr txBox="1"/>
            <p:nvPr/>
          </p:nvSpPr>
          <p:spPr>
            <a:xfrm>
              <a:off x="2588824" y="3097393"/>
              <a:ext cx="6813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Stackdriver</a:t>
              </a:r>
            </a:p>
          </p:txBody>
        </p:sp>
        <p:sp>
          <p:nvSpPr>
            <p:cNvPr id="29" name="Shape 397">
              <a:extLst>
                <a:ext uri="{FF2B5EF4-FFF2-40B4-BE49-F238E27FC236}">
                  <a16:creationId xmlns:a16="http://schemas.microsoft.com/office/drawing/2014/main" id="{354D8D37-EE05-4501-A0B0-F7DE061AEBC1}"/>
                </a:ext>
              </a:extLst>
            </p:cNvPr>
            <p:cNvSpPr txBox="1"/>
            <p:nvPr/>
          </p:nvSpPr>
          <p:spPr>
            <a:xfrm>
              <a:off x="3285899" y="3097393"/>
              <a:ext cx="6813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Monitoring</a:t>
              </a:r>
            </a:p>
          </p:txBody>
        </p:sp>
        <p:sp>
          <p:nvSpPr>
            <p:cNvPr id="30" name="Shape 398">
              <a:extLst>
                <a:ext uri="{FF2B5EF4-FFF2-40B4-BE49-F238E27FC236}">
                  <a16:creationId xmlns:a16="http://schemas.microsoft.com/office/drawing/2014/main" id="{880119F4-F91B-4636-8C16-10F32F3A1B33}"/>
                </a:ext>
              </a:extLst>
            </p:cNvPr>
            <p:cNvSpPr txBox="1"/>
            <p:nvPr/>
          </p:nvSpPr>
          <p:spPr>
            <a:xfrm>
              <a:off x="4024074" y="3097393"/>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Logging</a:t>
              </a:r>
            </a:p>
          </p:txBody>
        </p:sp>
        <p:sp>
          <p:nvSpPr>
            <p:cNvPr id="31" name="Shape 399">
              <a:extLst>
                <a:ext uri="{FF2B5EF4-FFF2-40B4-BE49-F238E27FC236}">
                  <a16:creationId xmlns:a16="http://schemas.microsoft.com/office/drawing/2014/main" id="{90541580-4E97-4634-A7EA-4537B1645233}"/>
                </a:ext>
              </a:extLst>
            </p:cNvPr>
            <p:cNvSpPr txBox="1"/>
            <p:nvPr/>
          </p:nvSpPr>
          <p:spPr>
            <a:xfrm>
              <a:off x="4721149" y="3097393"/>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Error Reporting</a:t>
              </a:r>
            </a:p>
          </p:txBody>
        </p:sp>
        <p:sp>
          <p:nvSpPr>
            <p:cNvPr id="32" name="Shape 400">
              <a:extLst>
                <a:ext uri="{FF2B5EF4-FFF2-40B4-BE49-F238E27FC236}">
                  <a16:creationId xmlns:a16="http://schemas.microsoft.com/office/drawing/2014/main" id="{C7A50EB5-9886-44FE-8BB2-598BCB8A5C56}"/>
                </a:ext>
              </a:extLst>
            </p:cNvPr>
            <p:cNvSpPr txBox="1"/>
            <p:nvPr/>
          </p:nvSpPr>
          <p:spPr>
            <a:xfrm>
              <a:off x="5418224" y="3097393"/>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Trace</a:t>
              </a:r>
            </a:p>
          </p:txBody>
        </p:sp>
        <p:sp>
          <p:nvSpPr>
            <p:cNvPr id="33" name="Shape 401">
              <a:extLst>
                <a:ext uri="{FF2B5EF4-FFF2-40B4-BE49-F238E27FC236}">
                  <a16:creationId xmlns:a16="http://schemas.microsoft.com/office/drawing/2014/main" id="{5C27E556-84E6-4177-9188-8A7DB51741E4}"/>
                </a:ext>
              </a:extLst>
            </p:cNvPr>
            <p:cNvSpPr txBox="1"/>
            <p:nvPr/>
          </p:nvSpPr>
          <p:spPr>
            <a:xfrm>
              <a:off x="6115299" y="3097393"/>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Debugger</a:t>
              </a:r>
            </a:p>
          </p:txBody>
        </p:sp>
        <p:sp>
          <p:nvSpPr>
            <p:cNvPr id="34" name="Shape 402">
              <a:extLst>
                <a:ext uri="{FF2B5EF4-FFF2-40B4-BE49-F238E27FC236}">
                  <a16:creationId xmlns:a16="http://schemas.microsoft.com/office/drawing/2014/main" id="{3BD60582-2F06-4722-AD5A-993067451969}"/>
                </a:ext>
              </a:extLst>
            </p:cNvPr>
            <p:cNvSpPr txBox="1"/>
            <p:nvPr/>
          </p:nvSpPr>
          <p:spPr>
            <a:xfrm>
              <a:off x="3952268" y="4041117"/>
              <a:ext cx="6813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dirty="0">
                  <a:solidFill>
                    <a:srgbClr val="808080"/>
                  </a:solidFill>
                  <a:latin typeface="Open Sans"/>
                  <a:ea typeface="Open Sans"/>
                  <a:cs typeface="Open Sans"/>
                  <a:sym typeface="Open Sans"/>
                </a:rPr>
                <a:t>Deployment Manager</a:t>
              </a:r>
            </a:p>
          </p:txBody>
        </p:sp>
        <p:sp>
          <p:nvSpPr>
            <p:cNvPr id="35" name="Shape 403">
              <a:extLst>
                <a:ext uri="{FF2B5EF4-FFF2-40B4-BE49-F238E27FC236}">
                  <a16:creationId xmlns:a16="http://schemas.microsoft.com/office/drawing/2014/main" id="{53EEE6F7-0804-4583-9994-42F5D40E6200}"/>
                </a:ext>
              </a:extLst>
            </p:cNvPr>
            <p:cNvSpPr txBox="1"/>
            <p:nvPr/>
          </p:nvSpPr>
          <p:spPr>
            <a:xfrm>
              <a:off x="5418224" y="4041464"/>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Cloud Endpoints</a:t>
              </a:r>
            </a:p>
          </p:txBody>
        </p:sp>
        <p:pic>
          <p:nvPicPr>
            <p:cNvPr id="36" name="Shape 404" descr="Stackdriver_256px.png">
              <a:extLst>
                <a:ext uri="{FF2B5EF4-FFF2-40B4-BE49-F238E27FC236}">
                  <a16:creationId xmlns:a16="http://schemas.microsoft.com/office/drawing/2014/main" id="{2511AF55-787E-479C-9436-AA2824A92B29}"/>
                </a:ext>
              </a:extLst>
            </p:cNvPr>
            <p:cNvPicPr preferRelativeResize="0"/>
            <p:nvPr/>
          </p:nvPicPr>
          <p:blipFill rotWithShape="1">
            <a:blip r:embed="rId5">
              <a:alphaModFix/>
            </a:blip>
            <a:srcRect t="5092" b="5092"/>
            <a:stretch/>
          </p:blipFill>
          <p:spPr>
            <a:xfrm>
              <a:off x="2658594" y="2599291"/>
              <a:ext cx="530400" cy="476400"/>
            </a:xfrm>
            <a:prstGeom prst="rect">
              <a:avLst/>
            </a:prstGeom>
            <a:noFill/>
            <a:ln>
              <a:noFill/>
            </a:ln>
          </p:spPr>
        </p:pic>
        <p:pic>
          <p:nvPicPr>
            <p:cNvPr id="37" name="Shape 405" descr="Monitoring_256px.png">
              <a:extLst>
                <a:ext uri="{FF2B5EF4-FFF2-40B4-BE49-F238E27FC236}">
                  <a16:creationId xmlns:a16="http://schemas.microsoft.com/office/drawing/2014/main" id="{92FEB702-C43C-4EF5-A8C0-07827F323D56}"/>
                </a:ext>
              </a:extLst>
            </p:cNvPr>
            <p:cNvPicPr preferRelativeResize="0"/>
            <p:nvPr/>
          </p:nvPicPr>
          <p:blipFill rotWithShape="1">
            <a:blip r:embed="rId3">
              <a:alphaModFix/>
            </a:blip>
            <a:srcRect t="5092" b="5092"/>
            <a:stretch/>
          </p:blipFill>
          <p:spPr>
            <a:xfrm>
              <a:off x="3360749" y="2603972"/>
              <a:ext cx="530399" cy="476400"/>
            </a:xfrm>
            <a:prstGeom prst="rect">
              <a:avLst/>
            </a:prstGeom>
            <a:noFill/>
            <a:ln>
              <a:noFill/>
            </a:ln>
          </p:spPr>
        </p:pic>
        <p:pic>
          <p:nvPicPr>
            <p:cNvPr id="38" name="Shape 406" descr="Deployment-Manager_256px.png">
              <a:extLst>
                <a:ext uri="{FF2B5EF4-FFF2-40B4-BE49-F238E27FC236}">
                  <a16:creationId xmlns:a16="http://schemas.microsoft.com/office/drawing/2014/main" id="{2A882352-3D90-4195-A2CD-10DA74C4B1F6}"/>
                </a:ext>
              </a:extLst>
            </p:cNvPr>
            <p:cNvPicPr preferRelativeResize="0"/>
            <p:nvPr/>
          </p:nvPicPr>
          <p:blipFill rotWithShape="1">
            <a:blip r:embed="rId3">
              <a:alphaModFix/>
            </a:blip>
            <a:srcRect t="5092" b="5092"/>
            <a:stretch/>
          </p:blipFill>
          <p:spPr>
            <a:xfrm>
              <a:off x="4028216" y="3546829"/>
              <a:ext cx="530400" cy="476400"/>
            </a:xfrm>
            <a:prstGeom prst="rect">
              <a:avLst/>
            </a:prstGeom>
            <a:noFill/>
            <a:ln>
              <a:noFill/>
            </a:ln>
          </p:spPr>
        </p:pic>
        <p:pic>
          <p:nvPicPr>
            <p:cNvPr id="39" name="Shape 407" descr="Logging_256px.png">
              <a:extLst>
                <a:ext uri="{FF2B5EF4-FFF2-40B4-BE49-F238E27FC236}">
                  <a16:creationId xmlns:a16="http://schemas.microsoft.com/office/drawing/2014/main" id="{C0496911-F7CD-473A-AE6F-AA97A248D33B}"/>
                </a:ext>
              </a:extLst>
            </p:cNvPr>
            <p:cNvPicPr preferRelativeResize="0"/>
            <p:nvPr/>
          </p:nvPicPr>
          <p:blipFill rotWithShape="1">
            <a:blip r:embed="rId6">
              <a:alphaModFix/>
            </a:blip>
            <a:srcRect t="5092" b="5092"/>
            <a:stretch/>
          </p:blipFill>
          <p:spPr>
            <a:xfrm>
              <a:off x="4057791" y="2603972"/>
              <a:ext cx="530400" cy="476400"/>
            </a:xfrm>
            <a:prstGeom prst="rect">
              <a:avLst/>
            </a:prstGeom>
            <a:noFill/>
            <a:ln>
              <a:noFill/>
            </a:ln>
          </p:spPr>
        </p:pic>
        <p:pic>
          <p:nvPicPr>
            <p:cNvPr id="40" name="Shape 408" descr="Error-Reporting_256px.png">
              <a:extLst>
                <a:ext uri="{FF2B5EF4-FFF2-40B4-BE49-F238E27FC236}">
                  <a16:creationId xmlns:a16="http://schemas.microsoft.com/office/drawing/2014/main" id="{EA11FB8E-1528-498C-8F65-AB0ACB1479C7}"/>
                </a:ext>
              </a:extLst>
            </p:cNvPr>
            <p:cNvPicPr preferRelativeResize="0"/>
            <p:nvPr/>
          </p:nvPicPr>
          <p:blipFill rotWithShape="1">
            <a:blip r:embed="rId7">
              <a:alphaModFix/>
            </a:blip>
            <a:srcRect t="5092" b="5092"/>
            <a:stretch/>
          </p:blipFill>
          <p:spPr>
            <a:xfrm>
              <a:off x="4753737" y="2603972"/>
              <a:ext cx="530400" cy="476400"/>
            </a:xfrm>
            <a:prstGeom prst="rect">
              <a:avLst/>
            </a:prstGeom>
            <a:noFill/>
            <a:ln>
              <a:noFill/>
            </a:ln>
          </p:spPr>
        </p:pic>
        <p:pic>
          <p:nvPicPr>
            <p:cNvPr id="41" name="Shape 409" descr="Trace_256px.png">
              <a:extLst>
                <a:ext uri="{FF2B5EF4-FFF2-40B4-BE49-F238E27FC236}">
                  <a16:creationId xmlns:a16="http://schemas.microsoft.com/office/drawing/2014/main" id="{2DC3F383-0479-4B05-B033-B32BADBA131C}"/>
                </a:ext>
              </a:extLst>
            </p:cNvPr>
            <p:cNvPicPr preferRelativeResize="0"/>
            <p:nvPr/>
          </p:nvPicPr>
          <p:blipFill rotWithShape="1">
            <a:blip r:embed="rId8">
              <a:alphaModFix/>
            </a:blip>
            <a:srcRect t="5092" b="5092"/>
            <a:stretch/>
          </p:blipFill>
          <p:spPr>
            <a:xfrm>
              <a:off x="5449865" y="2603739"/>
              <a:ext cx="530399" cy="476400"/>
            </a:xfrm>
            <a:prstGeom prst="rect">
              <a:avLst/>
            </a:prstGeom>
            <a:noFill/>
            <a:ln>
              <a:noFill/>
            </a:ln>
          </p:spPr>
        </p:pic>
        <p:pic>
          <p:nvPicPr>
            <p:cNvPr id="42" name="Shape 410" descr="Debugger_256px.png">
              <a:extLst>
                <a:ext uri="{FF2B5EF4-FFF2-40B4-BE49-F238E27FC236}">
                  <a16:creationId xmlns:a16="http://schemas.microsoft.com/office/drawing/2014/main" id="{DD9C8A94-2C46-4AD9-9434-9397F0DAC4DD}"/>
                </a:ext>
              </a:extLst>
            </p:cNvPr>
            <p:cNvPicPr preferRelativeResize="0"/>
            <p:nvPr/>
          </p:nvPicPr>
          <p:blipFill rotWithShape="1">
            <a:blip r:embed="rId9">
              <a:alphaModFix/>
            </a:blip>
            <a:srcRect t="5092" b="5092"/>
            <a:stretch/>
          </p:blipFill>
          <p:spPr>
            <a:xfrm>
              <a:off x="6150147" y="2604926"/>
              <a:ext cx="530400" cy="476400"/>
            </a:xfrm>
            <a:prstGeom prst="rect">
              <a:avLst/>
            </a:prstGeom>
            <a:noFill/>
            <a:ln>
              <a:noFill/>
            </a:ln>
          </p:spPr>
        </p:pic>
        <p:sp>
          <p:nvSpPr>
            <p:cNvPr id="43" name="Shape 411">
              <a:extLst>
                <a:ext uri="{FF2B5EF4-FFF2-40B4-BE49-F238E27FC236}">
                  <a16:creationId xmlns:a16="http://schemas.microsoft.com/office/drawing/2014/main" id="{52CF3874-8837-4349-B637-F399D1D6BF42}"/>
                </a:ext>
              </a:extLst>
            </p:cNvPr>
            <p:cNvSpPr txBox="1"/>
            <p:nvPr/>
          </p:nvSpPr>
          <p:spPr>
            <a:xfrm>
              <a:off x="6080212" y="4040977"/>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Cloud Console</a:t>
              </a:r>
            </a:p>
          </p:txBody>
        </p:sp>
        <p:pic>
          <p:nvPicPr>
            <p:cNvPr id="44" name="Shape 412" descr="Generic-GCP_256px.png">
              <a:extLst>
                <a:ext uri="{FF2B5EF4-FFF2-40B4-BE49-F238E27FC236}">
                  <a16:creationId xmlns:a16="http://schemas.microsoft.com/office/drawing/2014/main" id="{634B32DD-D8E9-4295-87BF-E0DE38FDA185}"/>
                </a:ext>
              </a:extLst>
            </p:cNvPr>
            <p:cNvPicPr preferRelativeResize="0"/>
            <p:nvPr/>
          </p:nvPicPr>
          <p:blipFill rotWithShape="1">
            <a:blip r:embed="rId2">
              <a:alphaModFix/>
            </a:blip>
            <a:srcRect t="5092" b="5092"/>
            <a:stretch/>
          </p:blipFill>
          <p:spPr>
            <a:xfrm>
              <a:off x="6115035" y="3547323"/>
              <a:ext cx="530400" cy="476400"/>
            </a:xfrm>
            <a:prstGeom prst="rect">
              <a:avLst/>
            </a:prstGeom>
            <a:noFill/>
            <a:ln>
              <a:noFill/>
            </a:ln>
          </p:spPr>
        </p:pic>
        <p:pic>
          <p:nvPicPr>
            <p:cNvPr id="45" name="Shape 413" descr="Cloud-Endpoints_256px.png">
              <a:extLst>
                <a:ext uri="{FF2B5EF4-FFF2-40B4-BE49-F238E27FC236}">
                  <a16:creationId xmlns:a16="http://schemas.microsoft.com/office/drawing/2014/main" id="{98C1A4DC-D5F6-421B-980C-5C6060C1E143}"/>
                </a:ext>
              </a:extLst>
            </p:cNvPr>
            <p:cNvPicPr preferRelativeResize="0"/>
            <p:nvPr/>
          </p:nvPicPr>
          <p:blipFill rotWithShape="1">
            <a:blip r:embed="rId10">
              <a:alphaModFix/>
            </a:blip>
            <a:srcRect t="5092" b="5092"/>
            <a:stretch/>
          </p:blipFill>
          <p:spPr>
            <a:xfrm>
              <a:off x="5451178" y="3546829"/>
              <a:ext cx="530400" cy="476400"/>
            </a:xfrm>
            <a:prstGeom prst="rect">
              <a:avLst/>
            </a:prstGeom>
            <a:noFill/>
            <a:ln>
              <a:noFill/>
            </a:ln>
          </p:spPr>
        </p:pic>
        <p:sp>
          <p:nvSpPr>
            <p:cNvPr id="46" name="Shape 438">
              <a:extLst>
                <a:ext uri="{FF2B5EF4-FFF2-40B4-BE49-F238E27FC236}">
                  <a16:creationId xmlns:a16="http://schemas.microsoft.com/office/drawing/2014/main" id="{40D3429C-AF36-4227-96E6-81ED2B848A0D}"/>
                </a:ext>
              </a:extLst>
            </p:cNvPr>
            <p:cNvSpPr txBox="1"/>
            <p:nvPr/>
          </p:nvSpPr>
          <p:spPr>
            <a:xfrm>
              <a:off x="2670124" y="4058718"/>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Cloud Shell</a:t>
              </a:r>
            </a:p>
          </p:txBody>
        </p:sp>
        <p:sp>
          <p:nvSpPr>
            <p:cNvPr id="47" name="Shape 439">
              <a:extLst>
                <a:ext uri="{FF2B5EF4-FFF2-40B4-BE49-F238E27FC236}">
                  <a16:creationId xmlns:a16="http://schemas.microsoft.com/office/drawing/2014/main" id="{67DA8516-C233-4C25-BD23-846DB609B43C}"/>
                </a:ext>
              </a:extLst>
            </p:cNvPr>
            <p:cNvSpPr txBox="1"/>
            <p:nvPr/>
          </p:nvSpPr>
          <p:spPr>
            <a:xfrm>
              <a:off x="3228449" y="4058718"/>
              <a:ext cx="7950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Cloud Mobile App</a:t>
              </a:r>
            </a:p>
          </p:txBody>
        </p:sp>
        <p:pic>
          <p:nvPicPr>
            <p:cNvPr id="48" name="Shape 441" descr="Generic-GCP_256px.png">
              <a:extLst>
                <a:ext uri="{FF2B5EF4-FFF2-40B4-BE49-F238E27FC236}">
                  <a16:creationId xmlns:a16="http://schemas.microsoft.com/office/drawing/2014/main" id="{AED69BA1-26E7-4127-A762-47EB66035526}"/>
                </a:ext>
              </a:extLst>
            </p:cNvPr>
            <p:cNvPicPr preferRelativeResize="0"/>
            <p:nvPr/>
          </p:nvPicPr>
          <p:blipFill rotWithShape="1">
            <a:blip r:embed="rId2">
              <a:alphaModFix/>
            </a:blip>
            <a:srcRect t="5092" b="5092"/>
            <a:stretch/>
          </p:blipFill>
          <p:spPr>
            <a:xfrm>
              <a:off x="2704000" y="3565064"/>
              <a:ext cx="530400" cy="476400"/>
            </a:xfrm>
            <a:prstGeom prst="rect">
              <a:avLst/>
            </a:prstGeom>
            <a:noFill/>
            <a:ln>
              <a:noFill/>
            </a:ln>
          </p:spPr>
        </p:pic>
        <p:pic>
          <p:nvPicPr>
            <p:cNvPr id="49" name="Shape 442" descr="Generic-GCP_256px.png">
              <a:extLst>
                <a:ext uri="{FF2B5EF4-FFF2-40B4-BE49-F238E27FC236}">
                  <a16:creationId xmlns:a16="http://schemas.microsoft.com/office/drawing/2014/main" id="{B1542991-744A-4247-B8B4-5B01BD22FE46}"/>
                </a:ext>
              </a:extLst>
            </p:cNvPr>
            <p:cNvPicPr preferRelativeResize="0"/>
            <p:nvPr/>
          </p:nvPicPr>
          <p:blipFill rotWithShape="1">
            <a:blip r:embed="rId2">
              <a:alphaModFix/>
            </a:blip>
            <a:srcRect t="5092" b="5092"/>
            <a:stretch/>
          </p:blipFill>
          <p:spPr>
            <a:xfrm>
              <a:off x="3359327" y="3565064"/>
              <a:ext cx="530400" cy="476400"/>
            </a:xfrm>
            <a:prstGeom prst="rect">
              <a:avLst/>
            </a:prstGeom>
            <a:noFill/>
            <a:ln>
              <a:noFill/>
            </a:ln>
          </p:spPr>
        </p:pic>
        <p:sp>
          <p:nvSpPr>
            <p:cNvPr id="50" name="Shape 444">
              <a:extLst>
                <a:ext uri="{FF2B5EF4-FFF2-40B4-BE49-F238E27FC236}">
                  <a16:creationId xmlns:a16="http://schemas.microsoft.com/office/drawing/2014/main" id="{8C42FA45-D8EF-456C-9040-3FB8BC458F64}"/>
                </a:ext>
              </a:extLst>
            </p:cNvPr>
            <p:cNvSpPr txBox="1"/>
            <p:nvPr/>
          </p:nvSpPr>
          <p:spPr>
            <a:xfrm>
              <a:off x="4721149" y="4058718"/>
              <a:ext cx="599100" cy="250200"/>
            </a:xfrm>
            <a:prstGeom prst="rect">
              <a:avLst/>
            </a:prstGeom>
            <a:noFill/>
            <a:ln>
              <a:noFill/>
            </a:ln>
          </p:spPr>
          <p:txBody>
            <a:bodyPr lIns="274300" tIns="274300" rIns="274300" bIns="274300" anchor="ctr" anchorCtr="0">
              <a:noAutofit/>
            </a:bodyPr>
            <a:lstStyle/>
            <a:p>
              <a:pPr algn="ctr">
                <a:spcBef>
                  <a:spcPts val="0"/>
                </a:spcBef>
                <a:spcAft>
                  <a:spcPts val="0"/>
                </a:spcAft>
                <a:buClr>
                  <a:srgbClr val="808080"/>
                </a:buClr>
                <a:buSzPct val="25000"/>
              </a:pPr>
              <a:r>
                <a:rPr lang="en-US" sz="2800" b="1">
                  <a:solidFill>
                    <a:srgbClr val="808080"/>
                  </a:solidFill>
                  <a:latin typeface="Open Sans"/>
                  <a:ea typeface="Open Sans"/>
                  <a:cs typeface="Open Sans"/>
                  <a:sym typeface="Open Sans"/>
                </a:rPr>
                <a:t>Cloud APIs</a:t>
              </a:r>
            </a:p>
          </p:txBody>
        </p:sp>
        <p:pic>
          <p:nvPicPr>
            <p:cNvPr id="51" name="Shape 445" descr="Generic-GCP_256px.png">
              <a:extLst>
                <a:ext uri="{FF2B5EF4-FFF2-40B4-BE49-F238E27FC236}">
                  <a16:creationId xmlns:a16="http://schemas.microsoft.com/office/drawing/2014/main" id="{DCBD5026-8EE1-42B5-A646-99D3760DBDA7}"/>
                </a:ext>
              </a:extLst>
            </p:cNvPr>
            <p:cNvPicPr preferRelativeResize="0"/>
            <p:nvPr/>
          </p:nvPicPr>
          <p:blipFill rotWithShape="1">
            <a:blip r:embed="rId2">
              <a:alphaModFix/>
            </a:blip>
            <a:srcRect t="5092" b="5092"/>
            <a:stretch/>
          </p:blipFill>
          <p:spPr>
            <a:xfrm>
              <a:off x="4755996" y="3565064"/>
              <a:ext cx="530400" cy="476400"/>
            </a:xfrm>
            <a:prstGeom prst="rect">
              <a:avLst/>
            </a:prstGeom>
            <a:noFill/>
            <a:ln>
              <a:noFill/>
            </a:ln>
          </p:spPr>
        </p:pic>
      </p:grpSp>
    </p:spTree>
    <p:extLst>
      <p:ext uri="{BB962C8B-B14F-4D97-AF65-F5344CB8AC3E}">
        <p14:creationId xmlns:p14="http://schemas.microsoft.com/office/powerpoint/2010/main" val="329146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991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239-5D43-44EF-BA0D-32AA46121B5E}"/>
              </a:ext>
            </a:extLst>
          </p:cNvPr>
          <p:cNvSpPr>
            <a:spLocks noGrp="1"/>
          </p:cNvSpPr>
          <p:nvPr>
            <p:ph type="title"/>
          </p:nvPr>
        </p:nvSpPr>
        <p:spPr/>
        <p:txBody>
          <a:bodyPr/>
          <a:lstStyle/>
          <a:p>
            <a:r>
              <a:rPr lang="en-IN" dirty="0"/>
              <a:t>Traditional E-commerce Scenario</a:t>
            </a:r>
          </a:p>
        </p:txBody>
      </p:sp>
      <p:pic>
        <p:nvPicPr>
          <p:cNvPr id="4" name="Picture 3" descr="A picture containing text&#10;&#10;Description generated with very high confidence">
            <a:extLst>
              <a:ext uri="{FF2B5EF4-FFF2-40B4-BE49-F238E27FC236}">
                <a16:creationId xmlns:a16="http://schemas.microsoft.com/office/drawing/2014/main" id="{F044621E-4581-4E42-9CC1-701BCDCF046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3824" y="5225864"/>
            <a:ext cx="16608344" cy="13990128"/>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0745B724-1FEC-43C7-8FA1-0A3AC9884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494" y="11838434"/>
            <a:ext cx="6583012" cy="6612180"/>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D53436A2-7F6D-46DA-9CA6-226492F1C0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86402" y="13842770"/>
            <a:ext cx="3793540" cy="4950068"/>
          </a:xfrm>
          <a:prstGeom prst="rect">
            <a:avLst/>
          </a:prstGeom>
        </p:spPr>
      </p:pic>
    </p:spTree>
    <p:extLst>
      <p:ext uri="{BB962C8B-B14F-4D97-AF65-F5344CB8AC3E}">
        <p14:creationId xmlns:p14="http://schemas.microsoft.com/office/powerpoint/2010/main" val="369572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239-5D43-44EF-BA0D-32AA46121B5E}"/>
              </a:ext>
            </a:extLst>
          </p:cNvPr>
          <p:cNvSpPr>
            <a:spLocks noGrp="1"/>
          </p:cNvSpPr>
          <p:nvPr>
            <p:ph type="title"/>
          </p:nvPr>
        </p:nvSpPr>
        <p:spPr/>
        <p:txBody>
          <a:bodyPr/>
          <a:lstStyle/>
          <a:p>
            <a:r>
              <a:rPr lang="en-IN" dirty="0"/>
              <a:t>Traditional E-commerce Scenario</a:t>
            </a:r>
          </a:p>
        </p:txBody>
      </p:sp>
      <p:pic>
        <p:nvPicPr>
          <p:cNvPr id="4" name="Picture 3" descr="A picture containing text&#10;&#10;Description generated with very high confidence">
            <a:extLst>
              <a:ext uri="{FF2B5EF4-FFF2-40B4-BE49-F238E27FC236}">
                <a16:creationId xmlns:a16="http://schemas.microsoft.com/office/drawing/2014/main" id="{F044621E-4581-4E42-9CC1-701BCDCF046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3824" y="5225864"/>
            <a:ext cx="16608344" cy="13990128"/>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0745B724-1FEC-43C7-8FA1-0A3AC9884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494" y="11838434"/>
            <a:ext cx="6583012" cy="6612180"/>
          </a:xfrm>
          <a:prstGeom prst="rect">
            <a:avLst/>
          </a:prstGeom>
        </p:spPr>
      </p:pic>
      <p:pic>
        <p:nvPicPr>
          <p:cNvPr id="6" name="Picture 5">
            <a:extLst>
              <a:ext uri="{FF2B5EF4-FFF2-40B4-BE49-F238E27FC236}">
                <a16:creationId xmlns:a16="http://schemas.microsoft.com/office/drawing/2014/main" id="{DDC35B64-0003-42FD-B79F-40B4C84C1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266" y="6284088"/>
            <a:ext cx="6355052" cy="4002912"/>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D53436A2-7F6D-46DA-9CA6-226492F1C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86402" y="13842770"/>
            <a:ext cx="3793540" cy="4950068"/>
          </a:xfrm>
          <a:prstGeom prst="rect">
            <a:avLst/>
          </a:prstGeom>
        </p:spPr>
      </p:pic>
    </p:spTree>
    <p:extLst>
      <p:ext uri="{BB962C8B-B14F-4D97-AF65-F5344CB8AC3E}">
        <p14:creationId xmlns:p14="http://schemas.microsoft.com/office/powerpoint/2010/main" val="327003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239-5D43-44EF-BA0D-32AA46121B5E}"/>
              </a:ext>
            </a:extLst>
          </p:cNvPr>
          <p:cNvSpPr>
            <a:spLocks noGrp="1"/>
          </p:cNvSpPr>
          <p:nvPr>
            <p:ph type="title"/>
          </p:nvPr>
        </p:nvSpPr>
        <p:spPr/>
        <p:txBody>
          <a:bodyPr/>
          <a:lstStyle/>
          <a:p>
            <a:r>
              <a:rPr lang="en-IN" dirty="0"/>
              <a:t>Traditional E-commerce Scenario</a:t>
            </a:r>
          </a:p>
        </p:txBody>
      </p:sp>
      <p:pic>
        <p:nvPicPr>
          <p:cNvPr id="4" name="Picture 3" descr="A picture containing text&#10;&#10;Description generated with very high confidence">
            <a:extLst>
              <a:ext uri="{FF2B5EF4-FFF2-40B4-BE49-F238E27FC236}">
                <a16:creationId xmlns:a16="http://schemas.microsoft.com/office/drawing/2014/main" id="{F044621E-4581-4E42-9CC1-701BCDCF046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3824" y="5225864"/>
            <a:ext cx="16608344" cy="13990128"/>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0745B724-1FEC-43C7-8FA1-0A3AC9884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494" y="11838434"/>
            <a:ext cx="6583012" cy="6612180"/>
          </a:xfrm>
          <a:prstGeom prst="rect">
            <a:avLst/>
          </a:prstGeom>
        </p:spPr>
      </p:pic>
      <p:pic>
        <p:nvPicPr>
          <p:cNvPr id="6" name="Picture 5">
            <a:extLst>
              <a:ext uri="{FF2B5EF4-FFF2-40B4-BE49-F238E27FC236}">
                <a16:creationId xmlns:a16="http://schemas.microsoft.com/office/drawing/2014/main" id="{DDC35B64-0003-42FD-B79F-40B4C84C1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266" y="6284088"/>
            <a:ext cx="6355052" cy="4002912"/>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D53436A2-7F6D-46DA-9CA6-226492F1C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86402" y="13842770"/>
            <a:ext cx="3793540" cy="4950068"/>
          </a:xfrm>
          <a:prstGeom prst="rect">
            <a:avLst/>
          </a:prstGeom>
        </p:spPr>
      </p:pic>
      <p:pic>
        <p:nvPicPr>
          <p:cNvPr id="9" name="Picture 8" descr="A picture containing device, gauge&#10;&#10;Description generated with high confidence">
            <a:extLst>
              <a:ext uri="{FF2B5EF4-FFF2-40B4-BE49-F238E27FC236}">
                <a16:creationId xmlns:a16="http://schemas.microsoft.com/office/drawing/2014/main" id="{619E391C-0BD5-4C1A-853D-D2E13D6EC8AC}"/>
              </a:ext>
            </a:extLst>
          </p:cNvPr>
          <p:cNvPicPr>
            <a:picLocks noChangeAspect="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8010480" y="4476028"/>
            <a:ext cx="2086832" cy="7619032"/>
          </a:xfrm>
          <a:prstGeom prst="rect">
            <a:avLst/>
          </a:prstGeom>
        </p:spPr>
      </p:pic>
    </p:spTree>
    <p:extLst>
      <p:ext uri="{BB962C8B-B14F-4D97-AF65-F5344CB8AC3E}">
        <p14:creationId xmlns:p14="http://schemas.microsoft.com/office/powerpoint/2010/main" val="236924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239-5D43-44EF-BA0D-32AA46121B5E}"/>
              </a:ext>
            </a:extLst>
          </p:cNvPr>
          <p:cNvSpPr>
            <a:spLocks noGrp="1"/>
          </p:cNvSpPr>
          <p:nvPr>
            <p:ph type="title"/>
          </p:nvPr>
        </p:nvSpPr>
        <p:spPr/>
        <p:txBody>
          <a:bodyPr/>
          <a:lstStyle/>
          <a:p>
            <a:r>
              <a:rPr lang="en-IN" dirty="0"/>
              <a:t>Traditional E-commerce Scenario</a:t>
            </a:r>
          </a:p>
        </p:txBody>
      </p:sp>
      <p:pic>
        <p:nvPicPr>
          <p:cNvPr id="4" name="Picture 3" descr="A picture containing text&#10;&#10;Description generated with very high confidence">
            <a:extLst>
              <a:ext uri="{FF2B5EF4-FFF2-40B4-BE49-F238E27FC236}">
                <a16:creationId xmlns:a16="http://schemas.microsoft.com/office/drawing/2014/main" id="{F044621E-4581-4E42-9CC1-701BCDCF046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3824" y="5225864"/>
            <a:ext cx="16608344" cy="13990128"/>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0745B724-1FEC-43C7-8FA1-0A3AC9884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96494" y="11838434"/>
            <a:ext cx="6583012" cy="6612180"/>
          </a:xfrm>
          <a:prstGeom prst="rect">
            <a:avLst/>
          </a:prstGeom>
        </p:spPr>
      </p:pic>
      <p:pic>
        <p:nvPicPr>
          <p:cNvPr id="6" name="Picture 5">
            <a:extLst>
              <a:ext uri="{FF2B5EF4-FFF2-40B4-BE49-F238E27FC236}">
                <a16:creationId xmlns:a16="http://schemas.microsoft.com/office/drawing/2014/main" id="{DDC35B64-0003-42FD-B79F-40B4C84C1D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2266" y="6284088"/>
            <a:ext cx="6355052" cy="4002912"/>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D53436A2-7F6D-46DA-9CA6-226492F1C0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886402" y="13842770"/>
            <a:ext cx="3793540" cy="4950068"/>
          </a:xfrm>
          <a:prstGeom prst="rect">
            <a:avLst/>
          </a:prstGeom>
        </p:spPr>
      </p:pic>
      <p:pic>
        <p:nvPicPr>
          <p:cNvPr id="8" name="Picture 7">
            <a:extLst>
              <a:ext uri="{FF2B5EF4-FFF2-40B4-BE49-F238E27FC236}">
                <a16:creationId xmlns:a16="http://schemas.microsoft.com/office/drawing/2014/main" id="{FEC839E7-F5E4-4CE3-BD54-1C01F7639A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4352" y="11583360"/>
            <a:ext cx="4361472" cy="7619032"/>
          </a:xfrm>
          <a:prstGeom prst="rect">
            <a:avLst/>
          </a:prstGeom>
        </p:spPr>
      </p:pic>
      <p:pic>
        <p:nvPicPr>
          <p:cNvPr id="9" name="Picture 8" descr="A picture containing device, gauge&#10;&#10;Description generated with high confidence">
            <a:extLst>
              <a:ext uri="{FF2B5EF4-FFF2-40B4-BE49-F238E27FC236}">
                <a16:creationId xmlns:a16="http://schemas.microsoft.com/office/drawing/2014/main" id="{619E391C-0BD5-4C1A-853D-D2E13D6EC8AC}"/>
              </a:ext>
            </a:extLst>
          </p:cNvPr>
          <p:cNvPicPr>
            <a:picLocks noChangeAspect="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8010480" y="4476028"/>
            <a:ext cx="2086832" cy="7619032"/>
          </a:xfrm>
          <a:prstGeom prst="rect">
            <a:avLst/>
          </a:prstGeom>
        </p:spPr>
      </p:pic>
    </p:spTree>
    <p:extLst>
      <p:ext uri="{BB962C8B-B14F-4D97-AF65-F5344CB8AC3E}">
        <p14:creationId xmlns:p14="http://schemas.microsoft.com/office/powerpoint/2010/main" val="267571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9E239-5D43-44EF-BA0D-32AA46121B5E}"/>
              </a:ext>
            </a:extLst>
          </p:cNvPr>
          <p:cNvSpPr>
            <a:spLocks noGrp="1"/>
          </p:cNvSpPr>
          <p:nvPr>
            <p:ph type="title"/>
          </p:nvPr>
        </p:nvSpPr>
        <p:spPr/>
        <p:txBody>
          <a:bodyPr/>
          <a:lstStyle/>
          <a:p>
            <a:r>
              <a:rPr lang="en-IN" dirty="0"/>
              <a:t>Traditional E-commerce Scenario</a:t>
            </a:r>
          </a:p>
        </p:txBody>
      </p:sp>
      <p:grpSp>
        <p:nvGrpSpPr>
          <p:cNvPr id="3" name="Group 2">
            <a:extLst>
              <a:ext uri="{FF2B5EF4-FFF2-40B4-BE49-F238E27FC236}">
                <a16:creationId xmlns:a16="http://schemas.microsoft.com/office/drawing/2014/main" id="{60D5886C-3879-43DF-B7F2-1E667657B43D}"/>
              </a:ext>
            </a:extLst>
          </p:cNvPr>
          <p:cNvGrpSpPr/>
          <p:nvPr/>
        </p:nvGrpSpPr>
        <p:grpSpPr>
          <a:xfrm>
            <a:off x="1353916" y="4937832"/>
            <a:ext cx="16608344" cy="13990128"/>
            <a:chOff x="2495956" y="1306466"/>
            <a:chExt cx="4152086" cy="3497532"/>
          </a:xfrm>
        </p:grpSpPr>
        <p:pic>
          <p:nvPicPr>
            <p:cNvPr id="4" name="Picture 3" descr="A picture containing text&#10;&#10;Description generated with very high confidence">
              <a:extLst>
                <a:ext uri="{FF2B5EF4-FFF2-40B4-BE49-F238E27FC236}">
                  <a16:creationId xmlns:a16="http://schemas.microsoft.com/office/drawing/2014/main" id="{F044621E-4581-4E42-9CC1-701BCDCF0469}"/>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95956" y="1306466"/>
              <a:ext cx="4152086" cy="3497532"/>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0745B724-1FEC-43C7-8FA1-0A3AC9884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123" y="2959608"/>
              <a:ext cx="1645753" cy="1653045"/>
            </a:xfrm>
            <a:prstGeom prst="rect">
              <a:avLst/>
            </a:prstGeom>
          </p:spPr>
        </p:pic>
      </p:grpSp>
      <p:pic>
        <p:nvPicPr>
          <p:cNvPr id="7" name="Picture 6" descr="A close up of a sign&#10;&#10;Description generated with high confidence">
            <a:extLst>
              <a:ext uri="{FF2B5EF4-FFF2-40B4-BE49-F238E27FC236}">
                <a16:creationId xmlns:a16="http://schemas.microsoft.com/office/drawing/2014/main" id="{5C4F5549-0A88-4B7B-9B46-68652E69348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163"/>
          <a:stretch/>
        </p:blipFill>
        <p:spPr>
          <a:xfrm>
            <a:off x="21693868" y="6106536"/>
            <a:ext cx="10510992" cy="9653072"/>
          </a:xfrm>
          <a:prstGeom prst="roundRect">
            <a:avLst>
              <a:gd name="adj" fmla="val 4047"/>
            </a:avLst>
          </a:prstGeom>
        </p:spPr>
      </p:pic>
      <p:sp>
        <p:nvSpPr>
          <p:cNvPr id="8" name="TextBox 7">
            <a:extLst>
              <a:ext uri="{FF2B5EF4-FFF2-40B4-BE49-F238E27FC236}">
                <a16:creationId xmlns:a16="http://schemas.microsoft.com/office/drawing/2014/main" id="{C2C4302C-ECAD-40C9-B82A-C738EBCC7D2A}"/>
              </a:ext>
            </a:extLst>
          </p:cNvPr>
          <p:cNvSpPr txBox="1"/>
          <p:nvPr/>
        </p:nvSpPr>
        <p:spPr>
          <a:xfrm>
            <a:off x="19957034" y="15720804"/>
            <a:ext cx="13984660" cy="2554545"/>
          </a:xfrm>
          <a:prstGeom prst="rect">
            <a:avLst/>
          </a:prstGeom>
          <a:noFill/>
        </p:spPr>
        <p:txBody>
          <a:bodyPr wrap="square" rtlCol="0">
            <a:spAutoFit/>
          </a:bodyPr>
          <a:lstStyle/>
          <a:p>
            <a:pPr algn="ctr"/>
            <a:r>
              <a:rPr lang="en-IN" sz="8000" dirty="0">
                <a:solidFill>
                  <a:srgbClr val="FF0000"/>
                </a:solidFill>
                <a:latin typeface="Cooper Black" panose="0208090404030B020404" pitchFamily="18" charset="0"/>
              </a:rPr>
              <a:t>Increased Website </a:t>
            </a:r>
          </a:p>
          <a:p>
            <a:pPr algn="ctr"/>
            <a:r>
              <a:rPr lang="en-IN" sz="8000" dirty="0">
                <a:solidFill>
                  <a:srgbClr val="FF0000"/>
                </a:solidFill>
                <a:latin typeface="Cooper Black" panose="0208090404030B020404" pitchFamily="18" charset="0"/>
              </a:rPr>
              <a:t>Traffic</a:t>
            </a:r>
          </a:p>
        </p:txBody>
      </p:sp>
    </p:spTree>
    <p:extLst>
      <p:ext uri="{BB962C8B-B14F-4D97-AF65-F5344CB8AC3E}">
        <p14:creationId xmlns:p14="http://schemas.microsoft.com/office/powerpoint/2010/main" val="619228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7FAECE78-BA6F-49F7-BCC8-241C8B8BAF2C}"/>
              </a:ext>
            </a:extLst>
          </p:cNvPr>
          <p:cNvSpPr/>
          <p:nvPr/>
        </p:nvSpPr>
        <p:spPr bwMode="auto">
          <a:xfrm>
            <a:off x="13113464" y="11490778"/>
            <a:ext cx="10502688" cy="6469820"/>
          </a:xfrm>
          <a:prstGeom prst="roundRect">
            <a:avLst>
              <a:gd name="adj" fmla="val 2882"/>
            </a:avLst>
          </a:prstGeom>
          <a:solidFill>
            <a:srgbClr val="D9D9D9"/>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pic>
        <p:nvPicPr>
          <p:cNvPr id="37" name="Picture 36">
            <a:extLst>
              <a:ext uri="{FF2B5EF4-FFF2-40B4-BE49-F238E27FC236}">
                <a16:creationId xmlns:a16="http://schemas.microsoft.com/office/drawing/2014/main" id="{C8F7AC06-8B1B-4891-833B-76C692C5E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47944" y="11894816"/>
            <a:ext cx="1848568" cy="1848568"/>
          </a:xfrm>
          <a:prstGeom prst="rect">
            <a:avLst/>
          </a:prstGeom>
        </p:spPr>
      </p:pic>
      <p:sp>
        <p:nvSpPr>
          <p:cNvPr id="49" name="Rectangle: Rounded Corners 48">
            <a:extLst>
              <a:ext uri="{FF2B5EF4-FFF2-40B4-BE49-F238E27FC236}">
                <a16:creationId xmlns:a16="http://schemas.microsoft.com/office/drawing/2014/main" id="{175865FE-CE9C-4487-86D8-5BC310E7906A}"/>
              </a:ext>
            </a:extLst>
          </p:cNvPr>
          <p:cNvSpPr/>
          <p:nvPr/>
        </p:nvSpPr>
        <p:spPr bwMode="auto">
          <a:xfrm>
            <a:off x="1444372" y="11451518"/>
            <a:ext cx="10502688" cy="6686140"/>
          </a:xfrm>
          <a:prstGeom prst="roundRect">
            <a:avLst>
              <a:gd name="adj" fmla="val 2882"/>
            </a:avLst>
          </a:prstGeom>
          <a:solidFill>
            <a:schemeClr val="bg1">
              <a:lumMod val="9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48" name="Rectangle: Rounded Corners 47">
            <a:extLst>
              <a:ext uri="{FF2B5EF4-FFF2-40B4-BE49-F238E27FC236}">
                <a16:creationId xmlns:a16="http://schemas.microsoft.com/office/drawing/2014/main" id="{A703DD60-2B67-4F7B-BDEA-A8AA79FA41B9}"/>
              </a:ext>
            </a:extLst>
          </p:cNvPr>
          <p:cNvSpPr/>
          <p:nvPr/>
        </p:nvSpPr>
        <p:spPr bwMode="auto">
          <a:xfrm>
            <a:off x="24655712" y="11506204"/>
            <a:ext cx="10502688" cy="6415136"/>
          </a:xfrm>
          <a:prstGeom prst="roundRect">
            <a:avLst>
              <a:gd name="adj" fmla="val 2882"/>
            </a:avLst>
          </a:prstGeom>
          <a:solidFill>
            <a:schemeClr val="bg1">
              <a:lumMod val="9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45" name="Rectangle: Rounded Corners 44">
            <a:extLst>
              <a:ext uri="{FF2B5EF4-FFF2-40B4-BE49-F238E27FC236}">
                <a16:creationId xmlns:a16="http://schemas.microsoft.com/office/drawing/2014/main" id="{759A5009-B5FB-4168-BFF8-776F662DE9C3}"/>
              </a:ext>
            </a:extLst>
          </p:cNvPr>
          <p:cNvSpPr/>
          <p:nvPr/>
        </p:nvSpPr>
        <p:spPr bwMode="auto">
          <a:xfrm>
            <a:off x="25127526" y="4238330"/>
            <a:ext cx="9581572" cy="5868836"/>
          </a:xfrm>
          <a:prstGeom prst="roundRect">
            <a:avLst>
              <a:gd name="adj" fmla="val 3232"/>
            </a:avLst>
          </a:prstGeom>
          <a:solidFill>
            <a:schemeClr val="bg1">
              <a:lumMod val="8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13" name="Rectangle: Rounded Corners 12">
            <a:extLst>
              <a:ext uri="{FF2B5EF4-FFF2-40B4-BE49-F238E27FC236}">
                <a16:creationId xmlns:a16="http://schemas.microsoft.com/office/drawing/2014/main" id="{84BBC785-4DBB-4702-A869-7763365AF093}"/>
              </a:ext>
            </a:extLst>
          </p:cNvPr>
          <p:cNvSpPr/>
          <p:nvPr/>
        </p:nvSpPr>
        <p:spPr bwMode="auto">
          <a:xfrm>
            <a:off x="1866900" y="4238328"/>
            <a:ext cx="9358072" cy="5881656"/>
          </a:xfrm>
          <a:prstGeom prst="roundRect">
            <a:avLst>
              <a:gd name="adj" fmla="val 2417"/>
            </a:avLst>
          </a:prstGeom>
          <a:solidFill>
            <a:schemeClr val="bg1">
              <a:lumMod val="85000"/>
            </a:schemeClr>
          </a:solidFill>
          <a:ln w="28575" cap="flat" cmpd="sng" algn="ctr">
            <a:noFill/>
            <a:prstDash val="solid"/>
            <a:round/>
            <a:headEnd type="none" w="sm" len="sm"/>
            <a:tailEnd type="none" w="sm" len="sm"/>
          </a:ln>
          <a:effectLst/>
        </p:spPr>
        <p:txBody>
          <a:bodyPr vert="horz" wrap="square" lIns="365760" tIns="182880" rIns="365760" bIns="182880" numCol="1" rtlCol="0" anchor="t" anchorCtr="0" compatLnSpc="1">
            <a:prstTxWarp prst="textNoShape">
              <a:avLst/>
            </a:prstTxWarp>
          </a:bodyPr>
          <a:lstStyle/>
          <a:p>
            <a:pPr algn="ctr">
              <a:spcBef>
                <a:spcPct val="20000"/>
              </a:spcBef>
              <a:buClr>
                <a:srgbClr val="FF0000"/>
              </a:buClr>
            </a:pPr>
            <a:endParaRPr lang="en-IN" sz="7200">
              <a:latin typeface="Arial" pitchFamily="34" charset="0"/>
            </a:endParaRPr>
          </a:p>
        </p:txBody>
      </p:sp>
      <p:sp>
        <p:nvSpPr>
          <p:cNvPr id="2" name="Title 1">
            <a:extLst>
              <a:ext uri="{FF2B5EF4-FFF2-40B4-BE49-F238E27FC236}">
                <a16:creationId xmlns:a16="http://schemas.microsoft.com/office/drawing/2014/main" id="{7319AB2B-26BC-4302-94C1-BB5550278AFA}"/>
              </a:ext>
            </a:extLst>
          </p:cNvPr>
          <p:cNvSpPr>
            <a:spLocks noGrp="1"/>
          </p:cNvSpPr>
          <p:nvPr>
            <p:ph type="title"/>
          </p:nvPr>
        </p:nvSpPr>
        <p:spPr/>
        <p:txBody>
          <a:bodyPr/>
          <a:lstStyle/>
          <a:p>
            <a:r>
              <a:rPr lang="en-IN" dirty="0"/>
              <a:t>Problems Faced</a:t>
            </a:r>
          </a:p>
        </p:txBody>
      </p:sp>
      <p:pic>
        <p:nvPicPr>
          <p:cNvPr id="24" name="Picture 23">
            <a:extLst>
              <a:ext uri="{FF2B5EF4-FFF2-40B4-BE49-F238E27FC236}">
                <a16:creationId xmlns:a16="http://schemas.microsoft.com/office/drawing/2014/main" id="{7D8B289C-266C-4951-906C-AC371B1487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534" y="11988162"/>
            <a:ext cx="4950380" cy="5219956"/>
          </a:xfrm>
          <a:prstGeom prst="rect">
            <a:avLst/>
          </a:prstGeom>
        </p:spPr>
      </p:pic>
      <p:grpSp>
        <p:nvGrpSpPr>
          <p:cNvPr id="7" name="Group 6">
            <a:extLst>
              <a:ext uri="{FF2B5EF4-FFF2-40B4-BE49-F238E27FC236}">
                <a16:creationId xmlns:a16="http://schemas.microsoft.com/office/drawing/2014/main" id="{75E1558D-1F56-4885-B279-80C0E600FE66}"/>
              </a:ext>
            </a:extLst>
          </p:cNvPr>
          <p:cNvGrpSpPr/>
          <p:nvPr/>
        </p:nvGrpSpPr>
        <p:grpSpPr>
          <a:xfrm>
            <a:off x="4710686" y="5245766"/>
            <a:ext cx="4072260" cy="4177140"/>
            <a:chOff x="1281909" y="1344776"/>
            <a:chExt cx="1018065" cy="1044285"/>
          </a:xfrm>
        </p:grpSpPr>
        <p:pic>
          <p:nvPicPr>
            <p:cNvPr id="20" name="Picture 19">
              <a:extLst>
                <a:ext uri="{FF2B5EF4-FFF2-40B4-BE49-F238E27FC236}">
                  <a16:creationId xmlns:a16="http://schemas.microsoft.com/office/drawing/2014/main" id="{9F6294D7-0F03-4353-86AF-A953E55227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281909" y="1344776"/>
              <a:ext cx="819543" cy="819543"/>
            </a:xfrm>
            <a:prstGeom prst="rect">
              <a:avLst/>
            </a:prstGeom>
          </p:spPr>
        </p:pic>
        <p:pic>
          <p:nvPicPr>
            <p:cNvPr id="25" name="Picture 24">
              <a:extLst>
                <a:ext uri="{FF2B5EF4-FFF2-40B4-BE49-F238E27FC236}">
                  <a16:creationId xmlns:a16="http://schemas.microsoft.com/office/drawing/2014/main" id="{F38EA96A-C387-4D1B-95AC-FDA11BCBE9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7439" y="1743932"/>
              <a:ext cx="702535" cy="645129"/>
            </a:xfrm>
            <a:prstGeom prst="rect">
              <a:avLst/>
            </a:prstGeom>
          </p:spPr>
        </p:pic>
      </p:grpSp>
      <p:grpSp>
        <p:nvGrpSpPr>
          <p:cNvPr id="8" name="Group 7">
            <a:extLst>
              <a:ext uri="{FF2B5EF4-FFF2-40B4-BE49-F238E27FC236}">
                <a16:creationId xmlns:a16="http://schemas.microsoft.com/office/drawing/2014/main" id="{EB059307-7FF3-40A6-BBFC-679207B2D3C6}"/>
              </a:ext>
            </a:extLst>
          </p:cNvPr>
          <p:cNvGrpSpPr/>
          <p:nvPr/>
        </p:nvGrpSpPr>
        <p:grpSpPr>
          <a:xfrm>
            <a:off x="24686490" y="12912560"/>
            <a:ext cx="9636940" cy="3711144"/>
            <a:chOff x="6267221" y="3221230"/>
            <a:chExt cx="2409235" cy="927786"/>
          </a:xfrm>
        </p:grpSpPr>
        <p:pic>
          <p:nvPicPr>
            <p:cNvPr id="26" name="Picture 4" descr="https://lh3.googleusercontent.com/-Ued-ipvE4VU/WjeOYUvsrPI/AAAAAAAABbQ/-6hlTPBrGMIkFmFB-3Oyc9-13wLlJ4QWACL0BGAYYCw/h1233/2017-12-18.png">
              <a:extLst>
                <a:ext uri="{FF2B5EF4-FFF2-40B4-BE49-F238E27FC236}">
                  <a16:creationId xmlns:a16="http://schemas.microsoft.com/office/drawing/2014/main" id="{4A124D38-BF3D-4904-B95E-6251F33F26A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9427" y="3407365"/>
              <a:ext cx="667029" cy="74165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D9C938BE-BAE2-44C0-B6D0-CC6DBBF1F3EE}"/>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267221" y="3221230"/>
              <a:ext cx="2255715" cy="925564"/>
            </a:xfrm>
            <a:prstGeom prst="rect">
              <a:avLst/>
            </a:prstGeom>
          </p:spPr>
        </p:pic>
      </p:grpSp>
      <p:pic>
        <p:nvPicPr>
          <p:cNvPr id="31" name="Picture 2" descr="https://lh3.googleusercontent.com/-39DASUfyl5Y/WoF7J9AQzvI/AAAAAAAABqk/7W0N_9fCka0cL4tKaCWF9Oyxk2GDegYDwCL0BGAYYCw/h1080/2018-02-12.png">
            <a:extLst>
              <a:ext uri="{FF2B5EF4-FFF2-40B4-BE49-F238E27FC236}">
                <a16:creationId xmlns:a16="http://schemas.microsoft.com/office/drawing/2014/main" id="{9888D045-077A-4ABF-B0C9-35A1356DC72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016192" y="12395938"/>
            <a:ext cx="2407000" cy="238054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Diagonal Corners Rounded 11">
            <a:extLst>
              <a:ext uri="{FF2B5EF4-FFF2-40B4-BE49-F238E27FC236}">
                <a16:creationId xmlns:a16="http://schemas.microsoft.com/office/drawing/2014/main" id="{376EC363-EE55-4919-ADC3-6FDC9B1B0B79}"/>
              </a:ext>
            </a:extLst>
          </p:cNvPr>
          <p:cNvSpPr/>
          <p:nvPr/>
        </p:nvSpPr>
        <p:spPr bwMode="auto">
          <a:xfrm>
            <a:off x="3054990" y="9500544"/>
            <a:ext cx="7230980" cy="980080"/>
          </a:xfrm>
          <a:prstGeom prst="round2DiagRect">
            <a:avLst/>
          </a:prstGeom>
          <a:solidFill>
            <a:schemeClr val="tx1"/>
          </a:solidFill>
          <a:ln w="12700"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Database &amp; Security</a:t>
            </a:r>
          </a:p>
        </p:txBody>
      </p:sp>
      <p:sp>
        <p:nvSpPr>
          <p:cNvPr id="39" name="Rectangle: Diagonal Corners Rounded 38">
            <a:extLst>
              <a:ext uri="{FF2B5EF4-FFF2-40B4-BE49-F238E27FC236}">
                <a16:creationId xmlns:a16="http://schemas.microsoft.com/office/drawing/2014/main" id="{BC3547B2-8E7B-4CA4-B0BA-229EC04ADAA0}"/>
              </a:ext>
            </a:extLst>
          </p:cNvPr>
          <p:cNvSpPr/>
          <p:nvPr/>
        </p:nvSpPr>
        <p:spPr bwMode="auto">
          <a:xfrm>
            <a:off x="27100746" y="9500544"/>
            <a:ext cx="5432748" cy="980080"/>
          </a:xfrm>
          <a:prstGeom prst="round2DiagRect">
            <a:avLst/>
          </a:prstGeom>
          <a:solidFill>
            <a:schemeClr val="tx1"/>
          </a:solidFill>
          <a:ln w="12700"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Managing Servers</a:t>
            </a:r>
          </a:p>
        </p:txBody>
      </p:sp>
      <p:sp>
        <p:nvSpPr>
          <p:cNvPr id="40" name="Rectangle: Diagonal Corners Rounded 39">
            <a:extLst>
              <a:ext uri="{FF2B5EF4-FFF2-40B4-BE49-F238E27FC236}">
                <a16:creationId xmlns:a16="http://schemas.microsoft.com/office/drawing/2014/main" id="{70C48252-784C-4252-905C-D56AD370FE6A}"/>
              </a:ext>
            </a:extLst>
          </p:cNvPr>
          <p:cNvSpPr/>
          <p:nvPr/>
        </p:nvSpPr>
        <p:spPr bwMode="auto">
          <a:xfrm>
            <a:off x="3060406" y="17512980"/>
            <a:ext cx="7230980" cy="980080"/>
          </a:xfrm>
          <a:prstGeom prst="round2DiagRect">
            <a:avLst/>
          </a:prstGeom>
          <a:solidFill>
            <a:srgbClr val="009999"/>
          </a:solidFill>
          <a:ln w="12700"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Increasing Cost</a:t>
            </a:r>
          </a:p>
        </p:txBody>
      </p:sp>
      <p:sp>
        <p:nvSpPr>
          <p:cNvPr id="42" name="Rectangle: Diagonal Corners Rounded 41">
            <a:extLst>
              <a:ext uri="{FF2B5EF4-FFF2-40B4-BE49-F238E27FC236}">
                <a16:creationId xmlns:a16="http://schemas.microsoft.com/office/drawing/2014/main" id="{94EF1C48-2DF3-4F67-A3A2-B590E6E1731C}"/>
              </a:ext>
            </a:extLst>
          </p:cNvPr>
          <p:cNvSpPr/>
          <p:nvPr/>
        </p:nvSpPr>
        <p:spPr bwMode="auto">
          <a:xfrm>
            <a:off x="26834520" y="17512980"/>
            <a:ext cx="5976024" cy="980080"/>
          </a:xfrm>
          <a:prstGeom prst="round2DiagRect">
            <a:avLst/>
          </a:prstGeom>
          <a:solidFill>
            <a:srgbClr val="3E7EB9"/>
          </a:solidFill>
          <a:ln w="12700"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Fast &amp; Fault Tolerant</a:t>
            </a:r>
          </a:p>
        </p:txBody>
      </p:sp>
      <p:pic>
        <p:nvPicPr>
          <p:cNvPr id="1026" name="Picture 2" descr="https://lh3.googleusercontent.com/-KvvltG_8i5I/WoJ_X3SOYII/AAAAAAAABsM/ruArWvl18TIKZVro44cRaCNcgbLLOh9AACL0BGAYYCw/h1906/2018-02-12.png">
            <a:extLst>
              <a:ext uri="{FF2B5EF4-FFF2-40B4-BE49-F238E27FC236}">
                <a16:creationId xmlns:a16="http://schemas.microsoft.com/office/drawing/2014/main" id="{176BC60D-C06D-48B3-95BD-EF2B4A16EE0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56622" y="5073672"/>
            <a:ext cx="8900868" cy="441798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153AFD8C-48BF-41CD-8441-A61359E31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7520" y="11894816"/>
            <a:ext cx="1848568" cy="1848568"/>
          </a:xfrm>
          <a:prstGeom prst="rect">
            <a:avLst/>
          </a:prstGeom>
        </p:spPr>
      </p:pic>
      <p:pic>
        <p:nvPicPr>
          <p:cNvPr id="30" name="Picture 2" descr="https://lh3.googleusercontent.com/-39DASUfyl5Y/WoF7J9AQzvI/AAAAAAAABqk/7W0N_9fCka0cL4tKaCWF9Oyxk2GDegYDwCL0BGAYYCw/h1080/2018-02-12.png">
            <a:extLst>
              <a:ext uri="{FF2B5EF4-FFF2-40B4-BE49-F238E27FC236}">
                <a16:creationId xmlns:a16="http://schemas.microsoft.com/office/drawing/2014/main" id="{FA69DFA0-2A65-402C-B7E2-98B46515924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728872" y="12395938"/>
            <a:ext cx="2407000" cy="238054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a:extLst>
              <a:ext uri="{FF2B5EF4-FFF2-40B4-BE49-F238E27FC236}">
                <a16:creationId xmlns:a16="http://schemas.microsoft.com/office/drawing/2014/main" id="{9A5D391F-0A8B-4B33-8E78-C851639F2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87618" y="14147426"/>
            <a:ext cx="1680516" cy="1680516"/>
          </a:xfrm>
          <a:prstGeom prst="rect">
            <a:avLst/>
          </a:prstGeom>
        </p:spPr>
      </p:pic>
      <p:pic>
        <p:nvPicPr>
          <p:cNvPr id="29" name="Picture 2" descr="https://lh3.googleusercontent.com/-39DASUfyl5Y/WoF7J9AQzvI/AAAAAAAABqk/7W0N_9fCka0cL4tKaCWF9Oyxk2GDegYDwCL0BGAYYCw/h1080/2018-02-12.png">
            <a:extLst>
              <a:ext uri="{FF2B5EF4-FFF2-40B4-BE49-F238E27FC236}">
                <a16:creationId xmlns:a16="http://schemas.microsoft.com/office/drawing/2014/main" id="{B5261A7B-2382-4EEC-97C9-710FD2005F7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996450" y="13586286"/>
            <a:ext cx="2647700" cy="261860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1E4CE5B7-72EC-4360-9DE9-30D131BCE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20758" y="14147426"/>
            <a:ext cx="1680516" cy="1680516"/>
          </a:xfrm>
          <a:prstGeom prst="rect">
            <a:avLst/>
          </a:prstGeom>
        </p:spPr>
      </p:pic>
      <p:pic>
        <p:nvPicPr>
          <p:cNvPr id="28" name="Picture 2" descr="https://lh3.googleusercontent.com/-39DASUfyl5Y/WoF7J9AQzvI/AAAAAAAABqk/7W0N_9fCka0cL4tKaCWF9Oyxk2GDegYDwCL0BGAYYCw/h1080/2018-02-12.png">
            <a:extLst>
              <a:ext uri="{FF2B5EF4-FFF2-40B4-BE49-F238E27FC236}">
                <a16:creationId xmlns:a16="http://schemas.microsoft.com/office/drawing/2014/main" id="{37520420-D5DA-4385-99FB-EA56F90DBBC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07918" y="13586286"/>
            <a:ext cx="2647700" cy="26186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3.googleusercontent.com/-39DASUfyl5Y/WoF7J9AQzvI/AAAAAAAABqk/7W0N_9fCka0cL4tKaCWF9Oyxk2GDegYDwCL0BGAYYCw/h1080/2018-02-12.png">
            <a:extLst>
              <a:ext uri="{FF2B5EF4-FFF2-40B4-BE49-F238E27FC236}">
                <a16:creationId xmlns:a16="http://schemas.microsoft.com/office/drawing/2014/main" id="{C96E863C-32ED-489B-90F6-F524A324D954}"/>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890796" y="14319450"/>
            <a:ext cx="3524088" cy="348536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19FE83D4-B3C2-4921-858F-0C691E59F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2824" y="15332172"/>
            <a:ext cx="1848568" cy="1848568"/>
          </a:xfrm>
          <a:prstGeom prst="rect">
            <a:avLst/>
          </a:prstGeom>
        </p:spPr>
      </p:pic>
      <p:sp>
        <p:nvSpPr>
          <p:cNvPr id="41" name="Rectangle: Diagonal Corners Rounded 40">
            <a:extLst>
              <a:ext uri="{FF2B5EF4-FFF2-40B4-BE49-F238E27FC236}">
                <a16:creationId xmlns:a16="http://schemas.microsoft.com/office/drawing/2014/main" id="{15E07AA4-804E-49FA-85E7-463CCC108B11}"/>
              </a:ext>
            </a:extLst>
          </p:cNvPr>
          <p:cNvSpPr/>
          <p:nvPr/>
        </p:nvSpPr>
        <p:spPr bwMode="auto">
          <a:xfrm>
            <a:off x="15305410" y="17518840"/>
            <a:ext cx="5976020" cy="980080"/>
          </a:xfrm>
          <a:prstGeom prst="round2DiagRect">
            <a:avLst/>
          </a:prstGeom>
          <a:solidFill>
            <a:srgbClr val="FF4F4F"/>
          </a:solidFill>
          <a:ln w="12700" cap="flat" cmpd="sng" algn="ctr">
            <a:solidFill>
              <a:schemeClr val="bg1"/>
            </a:solidFill>
            <a:prstDash val="solid"/>
            <a:round/>
            <a:headEnd type="none" w="sm" len="sm"/>
            <a:tailEnd type="none" w="sm" len="sm"/>
          </a:ln>
          <a:effectLst>
            <a:outerShdw blurRad="50800" dist="38100" dir="5400000" algn="t" rotWithShape="0">
              <a:prstClr val="black">
                <a:alpha val="40000"/>
              </a:prstClr>
            </a:outerShdw>
          </a:effectLst>
        </p:spPr>
        <p:txBody>
          <a:bodyPr vert="horz" wrap="square" lIns="365760" tIns="182880" rIns="365760" bIns="182880" numCol="1" rtlCol="0" anchor="ctr" anchorCtr="0" compatLnSpc="1">
            <a:prstTxWarp prst="textNoShape">
              <a:avLst/>
            </a:prstTxWarp>
          </a:bodyPr>
          <a:lstStyle/>
          <a:p>
            <a:pPr algn="ctr">
              <a:spcBef>
                <a:spcPct val="20000"/>
              </a:spcBef>
              <a:buClr>
                <a:srgbClr val="FF0000"/>
              </a:buClr>
            </a:pPr>
            <a:r>
              <a:rPr lang="en-IN" sz="4400" dirty="0">
                <a:solidFill>
                  <a:schemeClr val="bg1"/>
                </a:solidFill>
                <a:latin typeface="+mn-lt"/>
              </a:rPr>
              <a:t>Scalability Issue</a:t>
            </a:r>
          </a:p>
        </p:txBody>
      </p:sp>
      <p:pic>
        <p:nvPicPr>
          <p:cNvPr id="32" name="Picture 31">
            <a:extLst>
              <a:ext uri="{FF2B5EF4-FFF2-40B4-BE49-F238E27FC236}">
                <a16:creationId xmlns:a16="http://schemas.microsoft.com/office/drawing/2014/main" id="{3701DC33-49B3-4EDE-9EA1-F9AF5C54C6A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299070" y="3700364"/>
            <a:ext cx="2664612" cy="7430760"/>
          </a:xfrm>
          <a:prstGeom prst="rect">
            <a:avLst/>
          </a:prstGeom>
        </p:spPr>
      </p:pic>
    </p:spTree>
    <p:extLst>
      <p:ext uri="{BB962C8B-B14F-4D97-AF65-F5344CB8AC3E}">
        <p14:creationId xmlns:p14="http://schemas.microsoft.com/office/powerpoint/2010/main" val="3092175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5"/>
  <p:tag name="ISPRING_RESOURCE_PATHS_HASH_PRESENTER" val="eae443b16b719bbaaf407130fbe4cceeda0b8a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Edureka Content">
      <a:dk1>
        <a:srgbClr val="5F5F5F"/>
      </a:dk1>
      <a:lt1>
        <a:srgbClr val="FFFFFF"/>
      </a:lt1>
      <a:dk2>
        <a:srgbClr val="7F7F7F"/>
      </a:dk2>
      <a:lt2>
        <a:srgbClr val="DCE3E4"/>
      </a:lt2>
      <a:accent1>
        <a:srgbClr val="095A82"/>
      </a:accent1>
      <a:accent2>
        <a:srgbClr val="0D80B9"/>
      </a:accent2>
      <a:accent3>
        <a:srgbClr val="F29C14"/>
      </a:accent3>
      <a:accent4>
        <a:srgbClr val="9CBA56"/>
      </a:accent4>
      <a:accent5>
        <a:srgbClr val="16A996"/>
      </a:accent5>
      <a:accent6>
        <a:srgbClr val="B0C3C8"/>
      </a:accent6>
      <a:hlink>
        <a:srgbClr val="065180"/>
      </a:hlink>
      <a:folHlink>
        <a:srgbClr val="095A82"/>
      </a:folHlink>
    </a:clrScheme>
    <a:fontScheme name="Edureka Conten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U7_July2016">
  <a:themeElements>
    <a:clrScheme name="Edureka Content">
      <a:dk1>
        <a:srgbClr val="5F5F5F"/>
      </a:dk1>
      <a:lt1>
        <a:srgbClr val="FFFFFF"/>
      </a:lt1>
      <a:dk2>
        <a:srgbClr val="7F7F7F"/>
      </a:dk2>
      <a:lt2>
        <a:srgbClr val="DCE3E4"/>
      </a:lt2>
      <a:accent1>
        <a:srgbClr val="095A82"/>
      </a:accent1>
      <a:accent2>
        <a:srgbClr val="0D80B9"/>
      </a:accent2>
      <a:accent3>
        <a:srgbClr val="F29C14"/>
      </a:accent3>
      <a:accent4>
        <a:srgbClr val="9CBA56"/>
      </a:accent4>
      <a:accent5>
        <a:srgbClr val="16A996"/>
      </a:accent5>
      <a:accent6>
        <a:srgbClr val="B0C3C8"/>
      </a:accent6>
      <a:hlink>
        <a:srgbClr val="065180"/>
      </a:hlink>
      <a:folHlink>
        <a:srgbClr val="095A82"/>
      </a:folHlink>
    </a:clrScheme>
    <a:fontScheme name="Edureka Content">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228600" rtl="0" eaLnBrk="1" fontAlgn="base" latinLnBrk="0" hangingPunct="1">
          <a:lnSpc>
            <a:spcPct val="100000"/>
          </a:lnSpc>
          <a:spcBef>
            <a:spcPct val="20000"/>
          </a:spcBef>
          <a:spcAft>
            <a:spcPct val="0"/>
          </a:spcAft>
          <a:buClr>
            <a:srgbClr val="FF0000"/>
          </a:buClr>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228600" rtl="0" eaLnBrk="1" fontAlgn="base" latinLnBrk="0" hangingPunct="1">
          <a:lnSpc>
            <a:spcPct val="100000"/>
          </a:lnSpc>
          <a:spcBef>
            <a:spcPct val="20000"/>
          </a:spcBef>
          <a:spcAft>
            <a:spcPct val="0"/>
          </a:spcAft>
          <a:buClr>
            <a:srgbClr val="FF0000"/>
          </a:buClr>
          <a:buSzTx/>
          <a:buFont typeface="Arial" pitchFamily="34" charset="0"/>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000000"/>
        </a:lt2>
        <a:accent1>
          <a:srgbClr val="CCCCCC"/>
        </a:accent1>
        <a:accent2>
          <a:srgbClr val="FF3300"/>
        </a:accent2>
        <a:accent3>
          <a:srgbClr val="FFFFFF"/>
        </a:accent3>
        <a:accent4>
          <a:srgbClr val="000000"/>
        </a:accent4>
        <a:accent5>
          <a:srgbClr val="E2E2E2"/>
        </a:accent5>
        <a:accent6>
          <a:srgbClr val="E72D00"/>
        </a:accent6>
        <a:hlink>
          <a:srgbClr val="FF3300"/>
        </a:hlink>
        <a:folHlink>
          <a:srgbClr val="9999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Design Ver1.1" id="{A4CE7CBE-AD2D-48A8-9DB0-3B345D86C30E}" vid="{9408B71C-0866-40E2-9389-DA8D0E0AAE03}"/>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CCCCCC"/>
      </a:accent1>
      <a:accent2>
        <a:srgbClr val="FF3300"/>
      </a:accent2>
      <a:accent3>
        <a:srgbClr val="FFFFFF"/>
      </a:accent3>
      <a:accent4>
        <a:srgbClr val="000000"/>
      </a:accent4>
      <a:accent5>
        <a:srgbClr val="E2E2E2"/>
      </a:accent5>
      <a:accent6>
        <a:srgbClr val="E72D00"/>
      </a:accent6>
      <a:hlink>
        <a:srgbClr val="FF330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Design Ver1.1</Template>
  <TotalTime>20526</TotalTime>
  <Words>821</Words>
  <Application>Microsoft Office PowerPoint</Application>
  <PresentationFormat>Custom</PresentationFormat>
  <Paragraphs>217</Paragraphs>
  <Slides>36</Slides>
  <Notes>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36</vt:i4>
      </vt:variant>
    </vt:vector>
  </HeadingPairs>
  <TitlesOfParts>
    <vt:vector size="52" baseType="lpstr">
      <vt:lpstr>Yu Gothic UI Semibold</vt:lpstr>
      <vt:lpstr>Arial</vt:lpstr>
      <vt:lpstr>Arial Black</vt:lpstr>
      <vt:lpstr>Calibri</vt:lpstr>
      <vt:lpstr>Calibri Light</vt:lpstr>
      <vt:lpstr>Cooper Black</vt:lpstr>
      <vt:lpstr>Courier New</vt:lpstr>
      <vt:lpstr>Gill Sans</vt:lpstr>
      <vt:lpstr>Museo Slab 700</vt:lpstr>
      <vt:lpstr>Nirmala UI</vt:lpstr>
      <vt:lpstr>Open Sans</vt:lpstr>
      <vt:lpstr>Times New Roman</vt:lpstr>
      <vt:lpstr>Wingdings</vt:lpstr>
      <vt:lpstr>Custom Design</vt:lpstr>
      <vt:lpstr>1_OU7_July2016</vt:lpstr>
      <vt:lpstr>1_Custom Design</vt:lpstr>
      <vt:lpstr>PowerPoint Presentation</vt:lpstr>
      <vt:lpstr>Agenda</vt:lpstr>
      <vt:lpstr>Traditional E-commerce Scenario</vt:lpstr>
      <vt:lpstr>Traditional E-commerce Scenario</vt:lpstr>
      <vt:lpstr>Traditional E-commerce Scenario</vt:lpstr>
      <vt:lpstr>Traditional E-commerce Scenario</vt:lpstr>
      <vt:lpstr>Traditional E-commerce Scenario</vt:lpstr>
      <vt:lpstr>Traditional E-commerce Scenario</vt:lpstr>
      <vt:lpstr>Problems Faced</vt:lpstr>
      <vt:lpstr>Solution</vt:lpstr>
      <vt:lpstr>Cloud Computing</vt:lpstr>
      <vt:lpstr>Cloud Services</vt:lpstr>
      <vt:lpstr>Various Cloud Providers</vt:lpstr>
      <vt:lpstr>Cloud Providers</vt:lpstr>
      <vt:lpstr>Why go for Google Cloud Platform?</vt:lpstr>
      <vt:lpstr>Why GCP?</vt:lpstr>
      <vt:lpstr>Why GCP?</vt:lpstr>
      <vt:lpstr>Why GCP?</vt:lpstr>
      <vt:lpstr>What is Google Cloud Platform?</vt:lpstr>
      <vt:lpstr>What is GCP?</vt:lpstr>
      <vt:lpstr>Google Cloud Platform Services</vt:lpstr>
      <vt:lpstr>GCP Regions and Zones</vt:lpstr>
      <vt:lpstr>GCP Regions and Zones</vt:lpstr>
      <vt:lpstr>GCP Regions and Zones</vt:lpstr>
      <vt:lpstr>Creating account on GCP</vt:lpstr>
      <vt:lpstr>Creating Free Account</vt:lpstr>
      <vt:lpstr>GCP Home</vt:lpstr>
      <vt:lpstr>GCP Services in Depth</vt:lpstr>
      <vt:lpstr>Compute</vt:lpstr>
      <vt:lpstr>Networking</vt:lpstr>
      <vt:lpstr>Storage and Databases</vt:lpstr>
      <vt:lpstr>Big Data</vt:lpstr>
      <vt:lpstr>Machine Learning</vt:lpstr>
      <vt:lpstr>Identity &amp; Security </vt:lpstr>
      <vt:lpstr>Management and Developer Tools</vt:lpstr>
      <vt:lpstr>PowerPoint Presentation</vt:lpstr>
    </vt:vector>
  </TitlesOfParts>
  <Company>Oracle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OU7_July2016</dc:subject>
  <dc:creator>rajesh</dc:creator>
  <cp:keywords>OU7 PowerPoint Template</cp:keywords>
  <dc:description>Oracle University Production Services PowerPoint Template</dc:description>
  <cp:lastModifiedBy>Kislay</cp:lastModifiedBy>
  <cp:revision>947</cp:revision>
  <cp:lastPrinted>2002-03-28T23:57:22Z</cp:lastPrinted>
  <dcterms:created xsi:type="dcterms:W3CDTF">2017-04-05T04:50:50Z</dcterms:created>
  <dcterms:modified xsi:type="dcterms:W3CDTF">2018-02-20T12:45:42Z</dcterms:modified>
  <cp:category>Oracle University 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ome_page">
    <vt:lpwstr>http://ap337sun.us.oracle.com/powerpoint</vt:lpwstr>
  </property>
  <property fmtid="{D5CDD505-2E9C-101B-9397-08002B2CF9AE}" pid="3" name="Version">
    <vt:lpwstr>1.00</vt:lpwstr>
  </property>
  <property fmtid="{D5CDD505-2E9C-101B-9397-08002B2CF9AE}" pid="4" name="Build_version">
    <vt:lpwstr> 111</vt:lpwstr>
  </property>
  <property fmtid="{D5CDD505-2E9C-101B-9397-08002B2CF9AE}" pid="5" name="Build_Date">
    <vt:filetime>2001-07-03T07:00:00Z</vt:filetime>
  </property>
  <property fmtid="{D5CDD505-2E9C-101B-9397-08002B2CF9AE}" pid="6" name="Build_Time">
    <vt:lpwstr>10:11:09 AM</vt:lpwstr>
  </property>
  <property fmtid="{D5CDD505-2E9C-101B-9397-08002B2CF9AE}" pid="7" name="Install_dir">
    <vt:lpwstr/>
  </property>
  <property fmtid="{D5CDD505-2E9C-101B-9397-08002B2CF9AE}" pid="8" name="ArticulateGUID">
    <vt:lpwstr>54608960-AEB5-4F2A-B622-CD7CD84DD473</vt:lpwstr>
  </property>
  <property fmtid="{D5CDD505-2E9C-101B-9397-08002B2CF9AE}" pid="9" name="ArticulatePath">
    <vt:lpwstr>OU7_July2016</vt:lpwstr>
  </property>
</Properties>
</file>